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69"/>
  </p:notesMasterIdLst>
  <p:sldIdLst>
    <p:sldId id="463" r:id="rId6"/>
    <p:sldId id="338" r:id="rId7"/>
    <p:sldId id="461" r:id="rId8"/>
    <p:sldId id="450" r:id="rId9"/>
    <p:sldId id="462" r:id="rId10"/>
    <p:sldId id="339" r:id="rId11"/>
    <p:sldId id="431" r:id="rId12"/>
    <p:sldId id="387" r:id="rId13"/>
    <p:sldId id="340" r:id="rId14"/>
    <p:sldId id="433" r:id="rId15"/>
    <p:sldId id="386" r:id="rId16"/>
    <p:sldId id="376" r:id="rId17"/>
    <p:sldId id="423" r:id="rId18"/>
    <p:sldId id="421" r:id="rId19"/>
    <p:sldId id="343" r:id="rId20"/>
    <p:sldId id="344" r:id="rId21"/>
    <p:sldId id="345" r:id="rId22"/>
    <p:sldId id="346" r:id="rId23"/>
    <p:sldId id="389" r:id="rId24"/>
    <p:sldId id="341" r:id="rId25"/>
    <p:sldId id="342" r:id="rId26"/>
    <p:sldId id="427" r:id="rId27"/>
    <p:sldId id="428" r:id="rId28"/>
    <p:sldId id="390" r:id="rId29"/>
    <p:sldId id="391" r:id="rId30"/>
    <p:sldId id="395" r:id="rId31"/>
    <p:sldId id="396" r:id="rId32"/>
    <p:sldId id="397" r:id="rId33"/>
    <p:sldId id="398" r:id="rId34"/>
    <p:sldId id="452" r:id="rId35"/>
    <p:sldId id="392" r:id="rId36"/>
    <p:sldId id="393" r:id="rId37"/>
    <p:sldId id="432" r:id="rId38"/>
    <p:sldId id="441" r:id="rId39"/>
    <p:sldId id="434" r:id="rId40"/>
    <p:sldId id="435" r:id="rId41"/>
    <p:sldId id="440" r:id="rId42"/>
    <p:sldId id="437" r:id="rId43"/>
    <p:sldId id="446" r:id="rId44"/>
    <p:sldId id="449" r:id="rId45"/>
    <p:sldId id="448" r:id="rId46"/>
    <p:sldId id="447" r:id="rId47"/>
    <p:sldId id="438" r:id="rId48"/>
    <p:sldId id="451" r:id="rId49"/>
    <p:sldId id="394" r:id="rId50"/>
    <p:sldId id="439" r:id="rId51"/>
    <p:sldId id="420" r:id="rId52"/>
    <p:sldId id="404" r:id="rId53"/>
    <p:sldId id="405" r:id="rId54"/>
    <p:sldId id="406" r:id="rId55"/>
    <p:sldId id="407" r:id="rId56"/>
    <p:sldId id="408" r:id="rId57"/>
    <p:sldId id="442" r:id="rId58"/>
    <p:sldId id="443" r:id="rId59"/>
    <p:sldId id="425" r:id="rId60"/>
    <p:sldId id="399" r:id="rId61"/>
    <p:sldId id="400" r:id="rId62"/>
    <p:sldId id="401" r:id="rId63"/>
    <p:sldId id="402" r:id="rId64"/>
    <p:sldId id="347" r:id="rId65"/>
    <p:sldId id="350" r:id="rId66"/>
    <p:sldId id="256" r:id="rId67"/>
    <p:sldId id="464" r:id="rId68"/>
  </p:sldIdLst>
  <p:sldSz cx="9144000" cy="6858000" type="screen4x3"/>
  <p:notesSz cx="6858000" cy="9144000"/>
  <p:defaultTextStyle>
    <a:defPPr>
      <a:defRPr lang="cs-CZ"/>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6DD9"/>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5" d="100"/>
          <a:sy n="105" d="100"/>
        </p:scale>
        <p:origin x="100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40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5" Type="http://schemas.openxmlformats.org/officeDocument/2006/relationships/slideMaster" Target="slideMasters/slideMaster1.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presProps" Target="presProps.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57AB7E3B-2704-4B2E-9887-D17D3D972EC4}"/>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defRPr>
            </a:lvl1pPr>
          </a:lstStyle>
          <a:p>
            <a:pPr>
              <a:defRPr/>
            </a:pPr>
            <a:endParaRPr lang="cs-CZ"/>
          </a:p>
        </p:txBody>
      </p:sp>
      <p:sp>
        <p:nvSpPr>
          <p:cNvPr id="3" name="Zástupný symbol pro datum 2">
            <a:extLst>
              <a:ext uri="{FF2B5EF4-FFF2-40B4-BE49-F238E27FC236}">
                <a16:creationId xmlns:a16="http://schemas.microsoft.com/office/drawing/2014/main" id="{B4B887DA-B186-47C5-A74A-95722F45C1E6}"/>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defRPr>
            </a:lvl1pPr>
          </a:lstStyle>
          <a:p>
            <a:pPr>
              <a:defRPr/>
            </a:pPr>
            <a:fld id="{9BA55E24-0A89-409A-9743-B3560BB99BBF}" type="datetimeFigureOut">
              <a:rPr lang="cs-CZ"/>
              <a:pPr>
                <a:defRPr/>
              </a:pPr>
              <a:t>16.07.2024</a:t>
            </a:fld>
            <a:endParaRPr lang="cs-CZ"/>
          </a:p>
        </p:txBody>
      </p:sp>
      <p:sp>
        <p:nvSpPr>
          <p:cNvPr id="4" name="Zástupný symbol pro obrázek snímku 3">
            <a:extLst>
              <a:ext uri="{FF2B5EF4-FFF2-40B4-BE49-F238E27FC236}">
                <a16:creationId xmlns:a16="http://schemas.microsoft.com/office/drawing/2014/main" id="{8EE83E29-26BF-4200-8949-F5CC11549DE4}"/>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cs-CZ" noProof="0"/>
          </a:p>
        </p:txBody>
      </p:sp>
      <p:sp>
        <p:nvSpPr>
          <p:cNvPr id="5" name="Zástupný symbol pro poznámky 4">
            <a:extLst>
              <a:ext uri="{FF2B5EF4-FFF2-40B4-BE49-F238E27FC236}">
                <a16:creationId xmlns:a16="http://schemas.microsoft.com/office/drawing/2014/main" id="{DE2E3566-17C0-44D1-8D24-B5823892BF92}"/>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noProof="0"/>
              <a:t>Kliknutím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6" name="Zástupný symbol pro zápatí 5">
            <a:extLst>
              <a:ext uri="{FF2B5EF4-FFF2-40B4-BE49-F238E27FC236}">
                <a16:creationId xmlns:a16="http://schemas.microsoft.com/office/drawing/2014/main" id="{1D9A81B0-3D09-437F-87A7-E0A24CC401C8}"/>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cs-CZ"/>
          </a:p>
        </p:txBody>
      </p:sp>
      <p:sp>
        <p:nvSpPr>
          <p:cNvPr id="7" name="Zástupný symbol pro číslo snímku 6">
            <a:extLst>
              <a:ext uri="{FF2B5EF4-FFF2-40B4-BE49-F238E27FC236}">
                <a16:creationId xmlns:a16="http://schemas.microsoft.com/office/drawing/2014/main" id="{EB7C1C57-B46D-4D7A-A3DC-77265CF9D529}"/>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B1ACC42-2D1B-4443-8239-011CC3EF9C20}"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p>
        </p:txBody>
      </p:sp>
      <p:sp>
        <p:nvSpPr>
          <p:cNvPr id="4" name="Zástupný symbol pro datum 3">
            <a:extLst>
              <a:ext uri="{FF2B5EF4-FFF2-40B4-BE49-F238E27FC236}">
                <a16:creationId xmlns:a16="http://schemas.microsoft.com/office/drawing/2014/main" id="{0ABB2DD7-4A2E-4D7B-81AE-5BA78968629A}"/>
              </a:ext>
            </a:extLst>
          </p:cNvPr>
          <p:cNvSpPr>
            <a:spLocks noGrp="1"/>
          </p:cNvSpPr>
          <p:nvPr>
            <p:ph type="dt" sz="half" idx="10"/>
          </p:nvPr>
        </p:nvSpPr>
        <p:spPr/>
        <p:txBody>
          <a:bodyPr/>
          <a:lstStyle>
            <a:lvl1pPr>
              <a:defRPr/>
            </a:lvl1pPr>
          </a:lstStyle>
          <a:p>
            <a:pPr>
              <a:defRPr/>
            </a:pPr>
            <a:fld id="{21208938-7D51-42A4-A8A5-7ADA899C723A}" type="datetimeFigureOut">
              <a:rPr lang="cs-CZ"/>
              <a:pPr>
                <a:defRPr/>
              </a:pPr>
              <a:t>16.07.2024</a:t>
            </a:fld>
            <a:endParaRPr lang="cs-CZ"/>
          </a:p>
        </p:txBody>
      </p:sp>
      <p:sp>
        <p:nvSpPr>
          <p:cNvPr id="5" name="Zástupný symbol pro zápatí 4">
            <a:extLst>
              <a:ext uri="{FF2B5EF4-FFF2-40B4-BE49-F238E27FC236}">
                <a16:creationId xmlns:a16="http://schemas.microsoft.com/office/drawing/2014/main" id="{27395442-7B3B-434F-B9AC-9F75F13017FA}"/>
              </a:ext>
            </a:extLst>
          </p:cNvPr>
          <p:cNvSpPr>
            <a:spLocks noGrp="1"/>
          </p:cNvSpPr>
          <p:nvPr>
            <p:ph type="ftr" sz="quarter" idx="11"/>
          </p:nvPr>
        </p:nvSpPr>
        <p:spPr/>
        <p:txBody>
          <a:bodyPr/>
          <a:lstStyle>
            <a:lvl1pPr>
              <a:defRPr/>
            </a:lvl1pPr>
          </a:lstStyle>
          <a:p>
            <a:pPr>
              <a:defRPr/>
            </a:pPr>
            <a:endParaRPr lang="cs-CZ"/>
          </a:p>
        </p:txBody>
      </p:sp>
      <p:sp>
        <p:nvSpPr>
          <p:cNvPr id="6" name="Zástupný symbol pro číslo snímku 5">
            <a:extLst>
              <a:ext uri="{FF2B5EF4-FFF2-40B4-BE49-F238E27FC236}">
                <a16:creationId xmlns:a16="http://schemas.microsoft.com/office/drawing/2014/main" id="{31EBEA3A-A168-400D-B6A5-63931ECDDC20}"/>
              </a:ext>
            </a:extLst>
          </p:cNvPr>
          <p:cNvSpPr>
            <a:spLocks noGrp="1"/>
          </p:cNvSpPr>
          <p:nvPr>
            <p:ph type="sldNum" sz="quarter" idx="12"/>
          </p:nvPr>
        </p:nvSpPr>
        <p:spPr/>
        <p:txBody>
          <a:bodyPr/>
          <a:lstStyle>
            <a:lvl1pPr>
              <a:defRPr/>
            </a:lvl1pPr>
          </a:lstStyle>
          <a:p>
            <a:pPr>
              <a:defRPr/>
            </a:pPr>
            <a:fld id="{7B0136F8-26FC-460E-9D34-EFD6ECD31D1D}" type="slidenum">
              <a:rPr lang="cs-CZ" altLang="cs-CZ"/>
              <a:pPr>
                <a:defRPr/>
              </a:pPr>
              <a:t>‹#›</a:t>
            </a:fld>
            <a:endParaRPr lang="cs-CZ" altLang="cs-CZ"/>
          </a:p>
        </p:txBody>
      </p:sp>
    </p:spTree>
    <p:extLst>
      <p:ext uri="{BB962C8B-B14F-4D97-AF65-F5344CB8AC3E}">
        <p14:creationId xmlns:p14="http://schemas.microsoft.com/office/powerpoint/2010/main" val="1784851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1D562B11-4864-4089-B766-5E29CB964E07}"/>
              </a:ext>
            </a:extLst>
          </p:cNvPr>
          <p:cNvSpPr>
            <a:spLocks noGrp="1"/>
          </p:cNvSpPr>
          <p:nvPr>
            <p:ph type="dt" sz="half" idx="10"/>
          </p:nvPr>
        </p:nvSpPr>
        <p:spPr/>
        <p:txBody>
          <a:bodyPr/>
          <a:lstStyle>
            <a:lvl1pPr>
              <a:defRPr/>
            </a:lvl1pPr>
          </a:lstStyle>
          <a:p>
            <a:pPr>
              <a:defRPr/>
            </a:pPr>
            <a:fld id="{45A62A09-A894-4F15-BCEC-5B3DFEA093F6}" type="datetimeFigureOut">
              <a:rPr lang="cs-CZ"/>
              <a:pPr>
                <a:defRPr/>
              </a:pPr>
              <a:t>16.07.2024</a:t>
            </a:fld>
            <a:endParaRPr lang="cs-CZ"/>
          </a:p>
        </p:txBody>
      </p:sp>
      <p:sp>
        <p:nvSpPr>
          <p:cNvPr id="5" name="Zástupný symbol pro zápatí 4">
            <a:extLst>
              <a:ext uri="{FF2B5EF4-FFF2-40B4-BE49-F238E27FC236}">
                <a16:creationId xmlns:a16="http://schemas.microsoft.com/office/drawing/2014/main" id="{59D342C3-2000-425C-9B3C-78911C75EB2E}"/>
              </a:ext>
            </a:extLst>
          </p:cNvPr>
          <p:cNvSpPr>
            <a:spLocks noGrp="1"/>
          </p:cNvSpPr>
          <p:nvPr>
            <p:ph type="ftr" sz="quarter" idx="11"/>
          </p:nvPr>
        </p:nvSpPr>
        <p:spPr/>
        <p:txBody>
          <a:bodyPr/>
          <a:lstStyle>
            <a:lvl1pPr>
              <a:defRPr/>
            </a:lvl1pPr>
          </a:lstStyle>
          <a:p>
            <a:pPr>
              <a:defRPr/>
            </a:pPr>
            <a:endParaRPr lang="cs-CZ"/>
          </a:p>
        </p:txBody>
      </p:sp>
      <p:sp>
        <p:nvSpPr>
          <p:cNvPr id="6" name="Zástupný symbol pro číslo snímku 5">
            <a:extLst>
              <a:ext uri="{FF2B5EF4-FFF2-40B4-BE49-F238E27FC236}">
                <a16:creationId xmlns:a16="http://schemas.microsoft.com/office/drawing/2014/main" id="{ED6700CF-611E-43C0-8BAC-7385472320EE}"/>
              </a:ext>
            </a:extLst>
          </p:cNvPr>
          <p:cNvSpPr>
            <a:spLocks noGrp="1"/>
          </p:cNvSpPr>
          <p:nvPr>
            <p:ph type="sldNum" sz="quarter" idx="12"/>
          </p:nvPr>
        </p:nvSpPr>
        <p:spPr/>
        <p:txBody>
          <a:bodyPr/>
          <a:lstStyle>
            <a:lvl1pPr>
              <a:defRPr/>
            </a:lvl1pPr>
          </a:lstStyle>
          <a:p>
            <a:pPr>
              <a:defRPr/>
            </a:pPr>
            <a:fld id="{44B27D94-6C7A-46BF-8E5A-A06899E3188A}" type="slidenum">
              <a:rPr lang="cs-CZ" altLang="cs-CZ"/>
              <a:pPr>
                <a:defRPr/>
              </a:pPr>
              <a:t>‹#›</a:t>
            </a:fld>
            <a:endParaRPr lang="cs-CZ" altLang="cs-CZ"/>
          </a:p>
        </p:txBody>
      </p:sp>
    </p:spTree>
    <p:extLst>
      <p:ext uri="{BB962C8B-B14F-4D97-AF65-F5344CB8AC3E}">
        <p14:creationId xmlns:p14="http://schemas.microsoft.com/office/powerpoint/2010/main" val="439896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C3B60AC8-7E69-466D-9B4D-F7C7E266AD1F}"/>
              </a:ext>
            </a:extLst>
          </p:cNvPr>
          <p:cNvSpPr>
            <a:spLocks noGrp="1"/>
          </p:cNvSpPr>
          <p:nvPr>
            <p:ph type="dt" sz="half" idx="10"/>
          </p:nvPr>
        </p:nvSpPr>
        <p:spPr/>
        <p:txBody>
          <a:bodyPr/>
          <a:lstStyle>
            <a:lvl1pPr>
              <a:defRPr/>
            </a:lvl1pPr>
          </a:lstStyle>
          <a:p>
            <a:pPr>
              <a:defRPr/>
            </a:pPr>
            <a:fld id="{1B8E1659-CDD2-4C8D-922E-3B0CF949E9AD}" type="datetimeFigureOut">
              <a:rPr lang="cs-CZ"/>
              <a:pPr>
                <a:defRPr/>
              </a:pPr>
              <a:t>16.07.2024</a:t>
            </a:fld>
            <a:endParaRPr lang="cs-CZ"/>
          </a:p>
        </p:txBody>
      </p:sp>
      <p:sp>
        <p:nvSpPr>
          <p:cNvPr id="5" name="Zástupný symbol pro zápatí 4">
            <a:extLst>
              <a:ext uri="{FF2B5EF4-FFF2-40B4-BE49-F238E27FC236}">
                <a16:creationId xmlns:a16="http://schemas.microsoft.com/office/drawing/2014/main" id="{2D43187C-C8A2-480B-A6B4-21AC373C48AC}"/>
              </a:ext>
            </a:extLst>
          </p:cNvPr>
          <p:cNvSpPr>
            <a:spLocks noGrp="1"/>
          </p:cNvSpPr>
          <p:nvPr>
            <p:ph type="ftr" sz="quarter" idx="11"/>
          </p:nvPr>
        </p:nvSpPr>
        <p:spPr/>
        <p:txBody>
          <a:bodyPr/>
          <a:lstStyle>
            <a:lvl1pPr>
              <a:defRPr/>
            </a:lvl1pPr>
          </a:lstStyle>
          <a:p>
            <a:pPr>
              <a:defRPr/>
            </a:pPr>
            <a:endParaRPr lang="cs-CZ"/>
          </a:p>
        </p:txBody>
      </p:sp>
      <p:sp>
        <p:nvSpPr>
          <p:cNvPr id="6" name="Zástupný symbol pro číslo snímku 5">
            <a:extLst>
              <a:ext uri="{FF2B5EF4-FFF2-40B4-BE49-F238E27FC236}">
                <a16:creationId xmlns:a16="http://schemas.microsoft.com/office/drawing/2014/main" id="{4DC9BF4F-DBB7-452E-AFF1-5240DF90125B}"/>
              </a:ext>
            </a:extLst>
          </p:cNvPr>
          <p:cNvSpPr>
            <a:spLocks noGrp="1"/>
          </p:cNvSpPr>
          <p:nvPr>
            <p:ph type="sldNum" sz="quarter" idx="12"/>
          </p:nvPr>
        </p:nvSpPr>
        <p:spPr/>
        <p:txBody>
          <a:bodyPr/>
          <a:lstStyle>
            <a:lvl1pPr>
              <a:defRPr/>
            </a:lvl1pPr>
          </a:lstStyle>
          <a:p>
            <a:pPr>
              <a:defRPr/>
            </a:pPr>
            <a:fld id="{E3CEB146-7041-415B-85A8-125A4C4CEC4A}" type="slidenum">
              <a:rPr lang="cs-CZ" altLang="cs-CZ"/>
              <a:pPr>
                <a:defRPr/>
              </a:pPr>
              <a:t>‹#›</a:t>
            </a:fld>
            <a:endParaRPr lang="cs-CZ" altLang="cs-CZ"/>
          </a:p>
        </p:txBody>
      </p:sp>
    </p:spTree>
    <p:extLst>
      <p:ext uri="{BB962C8B-B14F-4D97-AF65-F5344CB8AC3E}">
        <p14:creationId xmlns:p14="http://schemas.microsoft.com/office/powerpoint/2010/main" val="3509274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188640"/>
            <a:ext cx="8229600" cy="1080120"/>
          </a:xfrm>
        </p:spPr>
        <p:txBody>
          <a:bodyPr/>
          <a:lstStyle/>
          <a:p>
            <a:r>
              <a:rPr lang="cs-CZ" dirty="0"/>
              <a:t>Klepnutím lze upravit styl předlohy nadpisů.</a:t>
            </a:r>
          </a:p>
        </p:txBody>
      </p:sp>
      <p:sp>
        <p:nvSpPr>
          <p:cNvPr id="3" name="Zástupný symbol pro obsah 2"/>
          <p:cNvSpPr>
            <a:spLocks noGrp="1"/>
          </p:cNvSpPr>
          <p:nvPr>
            <p:ph idx="1"/>
          </p:nvPr>
        </p:nvSpPr>
        <p:spPr>
          <a:xfrm>
            <a:off x="251520" y="1340768"/>
            <a:ext cx="8640960" cy="5328592"/>
          </a:xfrm>
        </p:spPr>
        <p:txBody>
          <a:bodyPr/>
          <a:lstStyle/>
          <a:p>
            <a:pPr lvl="0"/>
            <a:r>
              <a:rPr lang="cs-CZ" dirty="0"/>
              <a:t>Klepnutím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4" name="Zástupný symbol pro datum 3">
            <a:extLst>
              <a:ext uri="{FF2B5EF4-FFF2-40B4-BE49-F238E27FC236}">
                <a16:creationId xmlns:a16="http://schemas.microsoft.com/office/drawing/2014/main" id="{EEF4E5DC-DBFB-415A-A3D4-20C934020494}"/>
              </a:ext>
            </a:extLst>
          </p:cNvPr>
          <p:cNvSpPr>
            <a:spLocks noGrp="1"/>
          </p:cNvSpPr>
          <p:nvPr>
            <p:ph type="dt" sz="half" idx="10"/>
          </p:nvPr>
        </p:nvSpPr>
        <p:spPr/>
        <p:txBody>
          <a:bodyPr/>
          <a:lstStyle>
            <a:lvl1pPr>
              <a:defRPr/>
            </a:lvl1pPr>
          </a:lstStyle>
          <a:p>
            <a:pPr>
              <a:defRPr/>
            </a:pPr>
            <a:fld id="{C36FE06E-84AE-4085-AF9B-CE03C9E534A4}" type="datetimeFigureOut">
              <a:rPr lang="cs-CZ"/>
              <a:pPr>
                <a:defRPr/>
              </a:pPr>
              <a:t>16.07.2024</a:t>
            </a:fld>
            <a:endParaRPr lang="cs-CZ"/>
          </a:p>
        </p:txBody>
      </p:sp>
      <p:sp>
        <p:nvSpPr>
          <p:cNvPr id="5" name="Zástupný symbol pro zápatí 4">
            <a:extLst>
              <a:ext uri="{FF2B5EF4-FFF2-40B4-BE49-F238E27FC236}">
                <a16:creationId xmlns:a16="http://schemas.microsoft.com/office/drawing/2014/main" id="{62A6CAF3-3110-4E09-9DF1-EFB6E8A7150D}"/>
              </a:ext>
            </a:extLst>
          </p:cNvPr>
          <p:cNvSpPr>
            <a:spLocks noGrp="1"/>
          </p:cNvSpPr>
          <p:nvPr>
            <p:ph type="ftr" sz="quarter" idx="11"/>
          </p:nvPr>
        </p:nvSpPr>
        <p:spPr/>
        <p:txBody>
          <a:bodyPr/>
          <a:lstStyle>
            <a:lvl1pPr>
              <a:defRPr/>
            </a:lvl1pPr>
          </a:lstStyle>
          <a:p>
            <a:pPr>
              <a:defRPr/>
            </a:pPr>
            <a:endParaRPr lang="cs-CZ"/>
          </a:p>
        </p:txBody>
      </p:sp>
      <p:sp>
        <p:nvSpPr>
          <p:cNvPr id="6" name="Zástupný symbol pro číslo snímku 5">
            <a:extLst>
              <a:ext uri="{FF2B5EF4-FFF2-40B4-BE49-F238E27FC236}">
                <a16:creationId xmlns:a16="http://schemas.microsoft.com/office/drawing/2014/main" id="{52A5D83B-9FCE-41BC-A237-548A2FBEECBC}"/>
              </a:ext>
            </a:extLst>
          </p:cNvPr>
          <p:cNvSpPr>
            <a:spLocks noGrp="1"/>
          </p:cNvSpPr>
          <p:nvPr>
            <p:ph type="sldNum" sz="quarter" idx="12"/>
          </p:nvPr>
        </p:nvSpPr>
        <p:spPr/>
        <p:txBody>
          <a:bodyPr/>
          <a:lstStyle>
            <a:lvl1pPr>
              <a:defRPr/>
            </a:lvl1pPr>
          </a:lstStyle>
          <a:p>
            <a:pPr>
              <a:defRPr/>
            </a:pPr>
            <a:fld id="{13EF80F1-4836-4FEB-9680-E97E513FE2BA}" type="slidenum">
              <a:rPr lang="cs-CZ" altLang="cs-CZ"/>
              <a:pPr>
                <a:defRPr/>
              </a:pPr>
              <a:t>‹#›</a:t>
            </a:fld>
            <a:endParaRPr lang="cs-CZ" altLang="cs-CZ"/>
          </a:p>
        </p:txBody>
      </p:sp>
    </p:spTree>
    <p:extLst>
      <p:ext uri="{BB962C8B-B14F-4D97-AF65-F5344CB8AC3E}">
        <p14:creationId xmlns:p14="http://schemas.microsoft.com/office/powerpoint/2010/main" val="3097459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Klepnutím lze upravit styly předlohy textu.</a:t>
            </a:r>
          </a:p>
        </p:txBody>
      </p:sp>
      <p:sp>
        <p:nvSpPr>
          <p:cNvPr id="4" name="Zástupný symbol pro datum 3">
            <a:extLst>
              <a:ext uri="{FF2B5EF4-FFF2-40B4-BE49-F238E27FC236}">
                <a16:creationId xmlns:a16="http://schemas.microsoft.com/office/drawing/2014/main" id="{7227FE1F-C275-4FA3-AF48-DEAB2FF46679}"/>
              </a:ext>
            </a:extLst>
          </p:cNvPr>
          <p:cNvSpPr>
            <a:spLocks noGrp="1"/>
          </p:cNvSpPr>
          <p:nvPr>
            <p:ph type="dt" sz="half" idx="10"/>
          </p:nvPr>
        </p:nvSpPr>
        <p:spPr/>
        <p:txBody>
          <a:bodyPr/>
          <a:lstStyle>
            <a:lvl1pPr>
              <a:defRPr/>
            </a:lvl1pPr>
          </a:lstStyle>
          <a:p>
            <a:pPr>
              <a:defRPr/>
            </a:pPr>
            <a:fld id="{FE32C8E7-3091-42E5-BC69-2AE2373621D0}" type="datetimeFigureOut">
              <a:rPr lang="cs-CZ"/>
              <a:pPr>
                <a:defRPr/>
              </a:pPr>
              <a:t>16.07.2024</a:t>
            </a:fld>
            <a:endParaRPr lang="cs-CZ"/>
          </a:p>
        </p:txBody>
      </p:sp>
      <p:sp>
        <p:nvSpPr>
          <p:cNvPr id="5" name="Zástupný symbol pro zápatí 4">
            <a:extLst>
              <a:ext uri="{FF2B5EF4-FFF2-40B4-BE49-F238E27FC236}">
                <a16:creationId xmlns:a16="http://schemas.microsoft.com/office/drawing/2014/main" id="{B7B0483F-0C9C-46AA-94B5-34EF0A4A5D61}"/>
              </a:ext>
            </a:extLst>
          </p:cNvPr>
          <p:cNvSpPr>
            <a:spLocks noGrp="1"/>
          </p:cNvSpPr>
          <p:nvPr>
            <p:ph type="ftr" sz="quarter" idx="11"/>
          </p:nvPr>
        </p:nvSpPr>
        <p:spPr/>
        <p:txBody>
          <a:bodyPr/>
          <a:lstStyle>
            <a:lvl1pPr>
              <a:defRPr/>
            </a:lvl1pPr>
          </a:lstStyle>
          <a:p>
            <a:pPr>
              <a:defRPr/>
            </a:pPr>
            <a:endParaRPr lang="cs-CZ"/>
          </a:p>
        </p:txBody>
      </p:sp>
      <p:sp>
        <p:nvSpPr>
          <p:cNvPr id="6" name="Zástupný symbol pro číslo snímku 5">
            <a:extLst>
              <a:ext uri="{FF2B5EF4-FFF2-40B4-BE49-F238E27FC236}">
                <a16:creationId xmlns:a16="http://schemas.microsoft.com/office/drawing/2014/main" id="{25C2A5AF-EF6C-4BB5-B98C-0D55798FEFA3}"/>
              </a:ext>
            </a:extLst>
          </p:cNvPr>
          <p:cNvSpPr>
            <a:spLocks noGrp="1"/>
          </p:cNvSpPr>
          <p:nvPr>
            <p:ph type="sldNum" sz="quarter" idx="12"/>
          </p:nvPr>
        </p:nvSpPr>
        <p:spPr/>
        <p:txBody>
          <a:bodyPr/>
          <a:lstStyle>
            <a:lvl1pPr>
              <a:defRPr/>
            </a:lvl1pPr>
          </a:lstStyle>
          <a:p>
            <a:pPr>
              <a:defRPr/>
            </a:pPr>
            <a:fld id="{9A4A1053-F068-444A-9348-502B9ECF711A}" type="slidenum">
              <a:rPr lang="cs-CZ" altLang="cs-CZ"/>
              <a:pPr>
                <a:defRPr/>
              </a:pPr>
              <a:t>‹#›</a:t>
            </a:fld>
            <a:endParaRPr lang="cs-CZ" altLang="cs-CZ"/>
          </a:p>
        </p:txBody>
      </p:sp>
    </p:spTree>
    <p:extLst>
      <p:ext uri="{BB962C8B-B14F-4D97-AF65-F5344CB8AC3E}">
        <p14:creationId xmlns:p14="http://schemas.microsoft.com/office/powerpoint/2010/main" val="1168220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3">
            <a:extLst>
              <a:ext uri="{FF2B5EF4-FFF2-40B4-BE49-F238E27FC236}">
                <a16:creationId xmlns:a16="http://schemas.microsoft.com/office/drawing/2014/main" id="{00B6A4BC-887F-4058-836D-FF9C6968BE98}"/>
              </a:ext>
            </a:extLst>
          </p:cNvPr>
          <p:cNvSpPr>
            <a:spLocks noGrp="1"/>
          </p:cNvSpPr>
          <p:nvPr>
            <p:ph type="dt" sz="half" idx="10"/>
          </p:nvPr>
        </p:nvSpPr>
        <p:spPr/>
        <p:txBody>
          <a:bodyPr/>
          <a:lstStyle>
            <a:lvl1pPr>
              <a:defRPr/>
            </a:lvl1pPr>
          </a:lstStyle>
          <a:p>
            <a:pPr>
              <a:defRPr/>
            </a:pPr>
            <a:fld id="{D4E13AAB-1A39-40DB-85A6-247411342B34}" type="datetimeFigureOut">
              <a:rPr lang="cs-CZ"/>
              <a:pPr>
                <a:defRPr/>
              </a:pPr>
              <a:t>16.07.2024</a:t>
            </a:fld>
            <a:endParaRPr lang="cs-CZ"/>
          </a:p>
        </p:txBody>
      </p:sp>
      <p:sp>
        <p:nvSpPr>
          <p:cNvPr id="6" name="Zástupný symbol pro zápatí 4">
            <a:extLst>
              <a:ext uri="{FF2B5EF4-FFF2-40B4-BE49-F238E27FC236}">
                <a16:creationId xmlns:a16="http://schemas.microsoft.com/office/drawing/2014/main" id="{4D87F5D4-383E-456F-8E8A-00934CADC697}"/>
              </a:ext>
            </a:extLst>
          </p:cNvPr>
          <p:cNvSpPr>
            <a:spLocks noGrp="1"/>
          </p:cNvSpPr>
          <p:nvPr>
            <p:ph type="ftr" sz="quarter" idx="11"/>
          </p:nvPr>
        </p:nvSpPr>
        <p:spPr/>
        <p:txBody>
          <a:bodyPr/>
          <a:lstStyle>
            <a:lvl1pPr>
              <a:defRPr/>
            </a:lvl1pPr>
          </a:lstStyle>
          <a:p>
            <a:pPr>
              <a:defRPr/>
            </a:pPr>
            <a:endParaRPr lang="cs-CZ"/>
          </a:p>
        </p:txBody>
      </p:sp>
      <p:sp>
        <p:nvSpPr>
          <p:cNvPr id="7" name="Zástupný symbol pro číslo snímku 5">
            <a:extLst>
              <a:ext uri="{FF2B5EF4-FFF2-40B4-BE49-F238E27FC236}">
                <a16:creationId xmlns:a16="http://schemas.microsoft.com/office/drawing/2014/main" id="{5D4DB925-1539-4956-B79C-A408940B754F}"/>
              </a:ext>
            </a:extLst>
          </p:cNvPr>
          <p:cNvSpPr>
            <a:spLocks noGrp="1"/>
          </p:cNvSpPr>
          <p:nvPr>
            <p:ph type="sldNum" sz="quarter" idx="12"/>
          </p:nvPr>
        </p:nvSpPr>
        <p:spPr/>
        <p:txBody>
          <a:bodyPr/>
          <a:lstStyle>
            <a:lvl1pPr>
              <a:defRPr/>
            </a:lvl1pPr>
          </a:lstStyle>
          <a:p>
            <a:pPr>
              <a:defRPr/>
            </a:pPr>
            <a:fld id="{24FDEE28-81BA-4B4C-A806-7D56DE46112F}" type="slidenum">
              <a:rPr lang="cs-CZ" altLang="cs-CZ"/>
              <a:pPr>
                <a:defRPr/>
              </a:pPr>
              <a:t>‹#›</a:t>
            </a:fld>
            <a:endParaRPr lang="cs-CZ" altLang="cs-CZ"/>
          </a:p>
        </p:txBody>
      </p:sp>
    </p:spTree>
    <p:extLst>
      <p:ext uri="{BB962C8B-B14F-4D97-AF65-F5344CB8AC3E}">
        <p14:creationId xmlns:p14="http://schemas.microsoft.com/office/powerpoint/2010/main" val="1840253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3">
            <a:extLst>
              <a:ext uri="{FF2B5EF4-FFF2-40B4-BE49-F238E27FC236}">
                <a16:creationId xmlns:a16="http://schemas.microsoft.com/office/drawing/2014/main" id="{701982BC-4775-4AE1-9C32-E277D4C268BF}"/>
              </a:ext>
            </a:extLst>
          </p:cNvPr>
          <p:cNvSpPr>
            <a:spLocks noGrp="1"/>
          </p:cNvSpPr>
          <p:nvPr>
            <p:ph type="dt" sz="half" idx="10"/>
          </p:nvPr>
        </p:nvSpPr>
        <p:spPr/>
        <p:txBody>
          <a:bodyPr/>
          <a:lstStyle>
            <a:lvl1pPr>
              <a:defRPr/>
            </a:lvl1pPr>
          </a:lstStyle>
          <a:p>
            <a:pPr>
              <a:defRPr/>
            </a:pPr>
            <a:fld id="{C1AE2FD8-0D89-4084-B441-019A9589B93B}" type="datetimeFigureOut">
              <a:rPr lang="cs-CZ"/>
              <a:pPr>
                <a:defRPr/>
              </a:pPr>
              <a:t>16.07.2024</a:t>
            </a:fld>
            <a:endParaRPr lang="cs-CZ"/>
          </a:p>
        </p:txBody>
      </p:sp>
      <p:sp>
        <p:nvSpPr>
          <p:cNvPr id="8" name="Zástupný symbol pro zápatí 4">
            <a:extLst>
              <a:ext uri="{FF2B5EF4-FFF2-40B4-BE49-F238E27FC236}">
                <a16:creationId xmlns:a16="http://schemas.microsoft.com/office/drawing/2014/main" id="{7BEF6921-FAE7-4A07-ADB0-38949197476F}"/>
              </a:ext>
            </a:extLst>
          </p:cNvPr>
          <p:cNvSpPr>
            <a:spLocks noGrp="1"/>
          </p:cNvSpPr>
          <p:nvPr>
            <p:ph type="ftr" sz="quarter" idx="11"/>
          </p:nvPr>
        </p:nvSpPr>
        <p:spPr/>
        <p:txBody>
          <a:bodyPr/>
          <a:lstStyle>
            <a:lvl1pPr>
              <a:defRPr/>
            </a:lvl1pPr>
          </a:lstStyle>
          <a:p>
            <a:pPr>
              <a:defRPr/>
            </a:pPr>
            <a:endParaRPr lang="cs-CZ"/>
          </a:p>
        </p:txBody>
      </p:sp>
      <p:sp>
        <p:nvSpPr>
          <p:cNvPr id="9" name="Zástupný symbol pro číslo snímku 5">
            <a:extLst>
              <a:ext uri="{FF2B5EF4-FFF2-40B4-BE49-F238E27FC236}">
                <a16:creationId xmlns:a16="http://schemas.microsoft.com/office/drawing/2014/main" id="{2117EAB5-1DE5-4C5B-84A3-C05D912E17B0}"/>
              </a:ext>
            </a:extLst>
          </p:cNvPr>
          <p:cNvSpPr>
            <a:spLocks noGrp="1"/>
          </p:cNvSpPr>
          <p:nvPr>
            <p:ph type="sldNum" sz="quarter" idx="12"/>
          </p:nvPr>
        </p:nvSpPr>
        <p:spPr/>
        <p:txBody>
          <a:bodyPr/>
          <a:lstStyle>
            <a:lvl1pPr>
              <a:defRPr/>
            </a:lvl1pPr>
          </a:lstStyle>
          <a:p>
            <a:pPr>
              <a:defRPr/>
            </a:pPr>
            <a:fld id="{FA12ECE4-C7CB-4AAD-B31A-93A7A2246897}" type="slidenum">
              <a:rPr lang="cs-CZ" altLang="cs-CZ"/>
              <a:pPr>
                <a:defRPr/>
              </a:pPr>
              <a:t>‹#›</a:t>
            </a:fld>
            <a:endParaRPr lang="cs-CZ" altLang="cs-CZ"/>
          </a:p>
        </p:txBody>
      </p:sp>
    </p:spTree>
    <p:extLst>
      <p:ext uri="{BB962C8B-B14F-4D97-AF65-F5344CB8AC3E}">
        <p14:creationId xmlns:p14="http://schemas.microsoft.com/office/powerpoint/2010/main" val="329391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3">
            <a:extLst>
              <a:ext uri="{FF2B5EF4-FFF2-40B4-BE49-F238E27FC236}">
                <a16:creationId xmlns:a16="http://schemas.microsoft.com/office/drawing/2014/main" id="{6C054B77-A69C-4AE1-A748-BC5F8DC62B76}"/>
              </a:ext>
            </a:extLst>
          </p:cNvPr>
          <p:cNvSpPr>
            <a:spLocks noGrp="1"/>
          </p:cNvSpPr>
          <p:nvPr>
            <p:ph type="dt" sz="half" idx="10"/>
          </p:nvPr>
        </p:nvSpPr>
        <p:spPr/>
        <p:txBody>
          <a:bodyPr/>
          <a:lstStyle>
            <a:lvl1pPr>
              <a:defRPr/>
            </a:lvl1pPr>
          </a:lstStyle>
          <a:p>
            <a:pPr>
              <a:defRPr/>
            </a:pPr>
            <a:fld id="{66EB736E-CB51-4D96-9F82-1C5B5BEDE594}" type="datetimeFigureOut">
              <a:rPr lang="cs-CZ"/>
              <a:pPr>
                <a:defRPr/>
              </a:pPr>
              <a:t>16.07.2024</a:t>
            </a:fld>
            <a:endParaRPr lang="cs-CZ"/>
          </a:p>
        </p:txBody>
      </p:sp>
      <p:sp>
        <p:nvSpPr>
          <p:cNvPr id="4" name="Zástupný symbol pro zápatí 4">
            <a:extLst>
              <a:ext uri="{FF2B5EF4-FFF2-40B4-BE49-F238E27FC236}">
                <a16:creationId xmlns:a16="http://schemas.microsoft.com/office/drawing/2014/main" id="{ABD994D4-A506-4449-87EB-08529768BF73}"/>
              </a:ext>
            </a:extLst>
          </p:cNvPr>
          <p:cNvSpPr>
            <a:spLocks noGrp="1"/>
          </p:cNvSpPr>
          <p:nvPr>
            <p:ph type="ftr" sz="quarter" idx="11"/>
          </p:nvPr>
        </p:nvSpPr>
        <p:spPr/>
        <p:txBody>
          <a:bodyPr/>
          <a:lstStyle>
            <a:lvl1pPr>
              <a:defRPr/>
            </a:lvl1pPr>
          </a:lstStyle>
          <a:p>
            <a:pPr>
              <a:defRPr/>
            </a:pPr>
            <a:endParaRPr lang="cs-CZ"/>
          </a:p>
        </p:txBody>
      </p:sp>
      <p:sp>
        <p:nvSpPr>
          <p:cNvPr id="5" name="Zástupný symbol pro číslo snímku 5">
            <a:extLst>
              <a:ext uri="{FF2B5EF4-FFF2-40B4-BE49-F238E27FC236}">
                <a16:creationId xmlns:a16="http://schemas.microsoft.com/office/drawing/2014/main" id="{F5F2B9FE-57B1-4DFD-B5CE-26792E9F90F0}"/>
              </a:ext>
            </a:extLst>
          </p:cNvPr>
          <p:cNvSpPr>
            <a:spLocks noGrp="1"/>
          </p:cNvSpPr>
          <p:nvPr>
            <p:ph type="sldNum" sz="quarter" idx="12"/>
          </p:nvPr>
        </p:nvSpPr>
        <p:spPr/>
        <p:txBody>
          <a:bodyPr/>
          <a:lstStyle>
            <a:lvl1pPr>
              <a:defRPr/>
            </a:lvl1pPr>
          </a:lstStyle>
          <a:p>
            <a:pPr>
              <a:defRPr/>
            </a:pPr>
            <a:fld id="{210C49B1-AD10-4762-8D3F-513175362D0B}" type="slidenum">
              <a:rPr lang="cs-CZ" altLang="cs-CZ"/>
              <a:pPr>
                <a:defRPr/>
              </a:pPr>
              <a:t>‹#›</a:t>
            </a:fld>
            <a:endParaRPr lang="cs-CZ" altLang="cs-CZ"/>
          </a:p>
        </p:txBody>
      </p:sp>
    </p:spTree>
    <p:extLst>
      <p:ext uri="{BB962C8B-B14F-4D97-AF65-F5344CB8AC3E}">
        <p14:creationId xmlns:p14="http://schemas.microsoft.com/office/powerpoint/2010/main" val="911544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3">
            <a:extLst>
              <a:ext uri="{FF2B5EF4-FFF2-40B4-BE49-F238E27FC236}">
                <a16:creationId xmlns:a16="http://schemas.microsoft.com/office/drawing/2014/main" id="{2E33BF04-7777-4F35-ABF7-0E15066FE216}"/>
              </a:ext>
            </a:extLst>
          </p:cNvPr>
          <p:cNvSpPr>
            <a:spLocks noGrp="1"/>
          </p:cNvSpPr>
          <p:nvPr>
            <p:ph type="dt" sz="half" idx="10"/>
          </p:nvPr>
        </p:nvSpPr>
        <p:spPr/>
        <p:txBody>
          <a:bodyPr/>
          <a:lstStyle>
            <a:lvl1pPr>
              <a:defRPr/>
            </a:lvl1pPr>
          </a:lstStyle>
          <a:p>
            <a:pPr>
              <a:defRPr/>
            </a:pPr>
            <a:fld id="{886ABE4D-6578-4F99-BBAB-3E25F643DE62}" type="datetimeFigureOut">
              <a:rPr lang="cs-CZ"/>
              <a:pPr>
                <a:defRPr/>
              </a:pPr>
              <a:t>16.07.2024</a:t>
            </a:fld>
            <a:endParaRPr lang="cs-CZ"/>
          </a:p>
        </p:txBody>
      </p:sp>
      <p:sp>
        <p:nvSpPr>
          <p:cNvPr id="3" name="Zástupný symbol pro zápatí 4">
            <a:extLst>
              <a:ext uri="{FF2B5EF4-FFF2-40B4-BE49-F238E27FC236}">
                <a16:creationId xmlns:a16="http://schemas.microsoft.com/office/drawing/2014/main" id="{4BEEA9E1-8435-4EDC-A1D8-DFCDF05EAF85}"/>
              </a:ext>
            </a:extLst>
          </p:cNvPr>
          <p:cNvSpPr>
            <a:spLocks noGrp="1"/>
          </p:cNvSpPr>
          <p:nvPr>
            <p:ph type="ftr" sz="quarter" idx="11"/>
          </p:nvPr>
        </p:nvSpPr>
        <p:spPr/>
        <p:txBody>
          <a:bodyPr/>
          <a:lstStyle>
            <a:lvl1pPr>
              <a:defRPr/>
            </a:lvl1pPr>
          </a:lstStyle>
          <a:p>
            <a:pPr>
              <a:defRPr/>
            </a:pPr>
            <a:endParaRPr lang="cs-CZ"/>
          </a:p>
        </p:txBody>
      </p:sp>
      <p:sp>
        <p:nvSpPr>
          <p:cNvPr id="4" name="Zástupný symbol pro číslo snímku 5">
            <a:extLst>
              <a:ext uri="{FF2B5EF4-FFF2-40B4-BE49-F238E27FC236}">
                <a16:creationId xmlns:a16="http://schemas.microsoft.com/office/drawing/2014/main" id="{84CE21E8-1B68-4D9B-BBD6-0ADCE75B9CC8}"/>
              </a:ext>
            </a:extLst>
          </p:cNvPr>
          <p:cNvSpPr>
            <a:spLocks noGrp="1"/>
          </p:cNvSpPr>
          <p:nvPr>
            <p:ph type="sldNum" sz="quarter" idx="12"/>
          </p:nvPr>
        </p:nvSpPr>
        <p:spPr/>
        <p:txBody>
          <a:bodyPr/>
          <a:lstStyle>
            <a:lvl1pPr>
              <a:defRPr/>
            </a:lvl1pPr>
          </a:lstStyle>
          <a:p>
            <a:pPr>
              <a:defRPr/>
            </a:pPr>
            <a:fld id="{AA6FD4FA-B804-4A22-B4DF-EC075BF50B49}" type="slidenum">
              <a:rPr lang="cs-CZ" altLang="cs-CZ"/>
              <a:pPr>
                <a:defRPr/>
              </a:pPr>
              <a:t>‹#›</a:t>
            </a:fld>
            <a:endParaRPr lang="cs-CZ" altLang="cs-CZ"/>
          </a:p>
        </p:txBody>
      </p:sp>
    </p:spTree>
    <p:extLst>
      <p:ext uri="{BB962C8B-B14F-4D97-AF65-F5344CB8AC3E}">
        <p14:creationId xmlns:p14="http://schemas.microsoft.com/office/powerpoint/2010/main" val="2310028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3">
            <a:extLst>
              <a:ext uri="{FF2B5EF4-FFF2-40B4-BE49-F238E27FC236}">
                <a16:creationId xmlns:a16="http://schemas.microsoft.com/office/drawing/2014/main" id="{E60BDA97-A45D-4E76-8DC3-C9ACDBDFACB4}"/>
              </a:ext>
            </a:extLst>
          </p:cNvPr>
          <p:cNvSpPr>
            <a:spLocks noGrp="1"/>
          </p:cNvSpPr>
          <p:nvPr>
            <p:ph type="dt" sz="half" idx="10"/>
          </p:nvPr>
        </p:nvSpPr>
        <p:spPr/>
        <p:txBody>
          <a:bodyPr/>
          <a:lstStyle>
            <a:lvl1pPr>
              <a:defRPr/>
            </a:lvl1pPr>
          </a:lstStyle>
          <a:p>
            <a:pPr>
              <a:defRPr/>
            </a:pPr>
            <a:fld id="{E4E8E7DC-9CF9-4B51-85A4-CA55CFDE524A}" type="datetimeFigureOut">
              <a:rPr lang="cs-CZ"/>
              <a:pPr>
                <a:defRPr/>
              </a:pPr>
              <a:t>16.07.2024</a:t>
            </a:fld>
            <a:endParaRPr lang="cs-CZ"/>
          </a:p>
        </p:txBody>
      </p:sp>
      <p:sp>
        <p:nvSpPr>
          <p:cNvPr id="6" name="Zástupný symbol pro zápatí 4">
            <a:extLst>
              <a:ext uri="{FF2B5EF4-FFF2-40B4-BE49-F238E27FC236}">
                <a16:creationId xmlns:a16="http://schemas.microsoft.com/office/drawing/2014/main" id="{7ADE3B3F-766A-47BE-876D-81B50B54014C}"/>
              </a:ext>
            </a:extLst>
          </p:cNvPr>
          <p:cNvSpPr>
            <a:spLocks noGrp="1"/>
          </p:cNvSpPr>
          <p:nvPr>
            <p:ph type="ftr" sz="quarter" idx="11"/>
          </p:nvPr>
        </p:nvSpPr>
        <p:spPr/>
        <p:txBody>
          <a:bodyPr/>
          <a:lstStyle>
            <a:lvl1pPr>
              <a:defRPr/>
            </a:lvl1pPr>
          </a:lstStyle>
          <a:p>
            <a:pPr>
              <a:defRPr/>
            </a:pPr>
            <a:endParaRPr lang="cs-CZ"/>
          </a:p>
        </p:txBody>
      </p:sp>
      <p:sp>
        <p:nvSpPr>
          <p:cNvPr id="7" name="Zástupný symbol pro číslo snímku 5">
            <a:extLst>
              <a:ext uri="{FF2B5EF4-FFF2-40B4-BE49-F238E27FC236}">
                <a16:creationId xmlns:a16="http://schemas.microsoft.com/office/drawing/2014/main" id="{31436C56-FB2B-48EB-8BF7-0920B7BB5EC2}"/>
              </a:ext>
            </a:extLst>
          </p:cNvPr>
          <p:cNvSpPr>
            <a:spLocks noGrp="1"/>
          </p:cNvSpPr>
          <p:nvPr>
            <p:ph type="sldNum" sz="quarter" idx="12"/>
          </p:nvPr>
        </p:nvSpPr>
        <p:spPr/>
        <p:txBody>
          <a:bodyPr/>
          <a:lstStyle>
            <a:lvl1pPr>
              <a:defRPr/>
            </a:lvl1pPr>
          </a:lstStyle>
          <a:p>
            <a:pPr>
              <a:defRPr/>
            </a:pPr>
            <a:fld id="{F9B3D567-E9B3-4A03-981E-CA92E909835E}" type="slidenum">
              <a:rPr lang="cs-CZ" altLang="cs-CZ"/>
              <a:pPr>
                <a:defRPr/>
              </a:pPr>
              <a:t>‹#›</a:t>
            </a:fld>
            <a:endParaRPr lang="cs-CZ" altLang="cs-CZ"/>
          </a:p>
        </p:txBody>
      </p:sp>
    </p:spTree>
    <p:extLst>
      <p:ext uri="{BB962C8B-B14F-4D97-AF65-F5344CB8AC3E}">
        <p14:creationId xmlns:p14="http://schemas.microsoft.com/office/powerpoint/2010/main" val="2776949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3">
            <a:extLst>
              <a:ext uri="{FF2B5EF4-FFF2-40B4-BE49-F238E27FC236}">
                <a16:creationId xmlns:a16="http://schemas.microsoft.com/office/drawing/2014/main" id="{DBE5692A-21D6-48C9-921F-92021F4F9C2C}"/>
              </a:ext>
            </a:extLst>
          </p:cNvPr>
          <p:cNvSpPr>
            <a:spLocks noGrp="1"/>
          </p:cNvSpPr>
          <p:nvPr>
            <p:ph type="dt" sz="half" idx="10"/>
          </p:nvPr>
        </p:nvSpPr>
        <p:spPr/>
        <p:txBody>
          <a:bodyPr/>
          <a:lstStyle>
            <a:lvl1pPr>
              <a:defRPr/>
            </a:lvl1pPr>
          </a:lstStyle>
          <a:p>
            <a:pPr>
              <a:defRPr/>
            </a:pPr>
            <a:fld id="{54457BEE-D59F-42A7-BB67-A59A72F14F44}" type="datetimeFigureOut">
              <a:rPr lang="cs-CZ"/>
              <a:pPr>
                <a:defRPr/>
              </a:pPr>
              <a:t>16.07.2024</a:t>
            </a:fld>
            <a:endParaRPr lang="cs-CZ"/>
          </a:p>
        </p:txBody>
      </p:sp>
      <p:sp>
        <p:nvSpPr>
          <p:cNvPr id="6" name="Zástupný symbol pro zápatí 4">
            <a:extLst>
              <a:ext uri="{FF2B5EF4-FFF2-40B4-BE49-F238E27FC236}">
                <a16:creationId xmlns:a16="http://schemas.microsoft.com/office/drawing/2014/main" id="{71DD9369-9789-4AD0-9829-C78DBA8B98C7}"/>
              </a:ext>
            </a:extLst>
          </p:cNvPr>
          <p:cNvSpPr>
            <a:spLocks noGrp="1"/>
          </p:cNvSpPr>
          <p:nvPr>
            <p:ph type="ftr" sz="quarter" idx="11"/>
          </p:nvPr>
        </p:nvSpPr>
        <p:spPr/>
        <p:txBody>
          <a:bodyPr/>
          <a:lstStyle>
            <a:lvl1pPr>
              <a:defRPr/>
            </a:lvl1pPr>
          </a:lstStyle>
          <a:p>
            <a:pPr>
              <a:defRPr/>
            </a:pPr>
            <a:endParaRPr lang="cs-CZ"/>
          </a:p>
        </p:txBody>
      </p:sp>
      <p:sp>
        <p:nvSpPr>
          <p:cNvPr id="7" name="Zástupný symbol pro číslo snímku 5">
            <a:extLst>
              <a:ext uri="{FF2B5EF4-FFF2-40B4-BE49-F238E27FC236}">
                <a16:creationId xmlns:a16="http://schemas.microsoft.com/office/drawing/2014/main" id="{0DEAC226-2247-4A7A-AA24-BC3DE8E6B4B2}"/>
              </a:ext>
            </a:extLst>
          </p:cNvPr>
          <p:cNvSpPr>
            <a:spLocks noGrp="1"/>
          </p:cNvSpPr>
          <p:nvPr>
            <p:ph type="sldNum" sz="quarter" idx="12"/>
          </p:nvPr>
        </p:nvSpPr>
        <p:spPr/>
        <p:txBody>
          <a:bodyPr/>
          <a:lstStyle>
            <a:lvl1pPr>
              <a:defRPr/>
            </a:lvl1pPr>
          </a:lstStyle>
          <a:p>
            <a:pPr>
              <a:defRPr/>
            </a:pPr>
            <a:fld id="{280554A7-2EB2-43B0-A18D-2A18114D0849}" type="slidenum">
              <a:rPr lang="cs-CZ" altLang="cs-CZ"/>
              <a:pPr>
                <a:defRPr/>
              </a:pPr>
              <a:t>‹#›</a:t>
            </a:fld>
            <a:endParaRPr lang="cs-CZ" altLang="cs-CZ"/>
          </a:p>
        </p:txBody>
      </p:sp>
    </p:spTree>
    <p:extLst>
      <p:ext uri="{BB962C8B-B14F-4D97-AF65-F5344CB8AC3E}">
        <p14:creationId xmlns:p14="http://schemas.microsoft.com/office/powerpoint/2010/main" val="3594350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Zástupný symbol pro nadpis 1">
            <a:extLst>
              <a:ext uri="{FF2B5EF4-FFF2-40B4-BE49-F238E27FC236}">
                <a16:creationId xmlns:a16="http://schemas.microsoft.com/office/drawing/2014/main" id="{BF0F2F12-5A79-44D8-AF84-4E501AF7C057}"/>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Zástupný symbol pro text 2">
            <a:extLst>
              <a:ext uri="{FF2B5EF4-FFF2-40B4-BE49-F238E27FC236}">
                <a16:creationId xmlns:a16="http://schemas.microsoft.com/office/drawing/2014/main" id="{B4D89F8A-5430-476C-B358-06DF81970842}"/>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4" name="Zástupný symbol pro datum 3">
            <a:extLst>
              <a:ext uri="{FF2B5EF4-FFF2-40B4-BE49-F238E27FC236}">
                <a16:creationId xmlns:a16="http://schemas.microsoft.com/office/drawing/2014/main" id="{DD4976C9-B0BC-4F68-AC39-DD76686AA5A9}"/>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2C605C07-90A0-454D-9774-8072A8362BE0}" type="datetimeFigureOut">
              <a:rPr lang="cs-CZ"/>
              <a:pPr>
                <a:defRPr/>
              </a:pPr>
              <a:t>16.07.2024</a:t>
            </a:fld>
            <a:endParaRPr lang="cs-CZ"/>
          </a:p>
        </p:txBody>
      </p:sp>
      <p:sp>
        <p:nvSpPr>
          <p:cNvPr id="5" name="Zástupný symbol pro zápatí 4">
            <a:extLst>
              <a:ext uri="{FF2B5EF4-FFF2-40B4-BE49-F238E27FC236}">
                <a16:creationId xmlns:a16="http://schemas.microsoft.com/office/drawing/2014/main" id="{083DEA20-FACB-4FD4-B790-8FB2F52DE78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cs-CZ"/>
          </a:p>
        </p:txBody>
      </p:sp>
      <p:sp>
        <p:nvSpPr>
          <p:cNvPr id="6" name="Zástupný symbol pro číslo snímku 5">
            <a:extLst>
              <a:ext uri="{FF2B5EF4-FFF2-40B4-BE49-F238E27FC236}">
                <a16:creationId xmlns:a16="http://schemas.microsoft.com/office/drawing/2014/main" id="{84606D72-45CF-411D-9F4D-861EA82D5221}"/>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B03F3D03-62E6-4216-8D58-95FBD2103F50}"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image" Target="../media/image8.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image" Target="../media/image9.jpe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4.png"/><Relationship Id="rId4" Type="http://schemas.openxmlformats.org/officeDocument/2006/relationships/image" Target="../media/image14.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png"/><Relationship Id="rId5" Type="http://schemas.openxmlformats.org/officeDocument/2006/relationships/image" Target="../media/image15.jpeg"/><Relationship Id="rId4" Type="http://schemas.openxmlformats.org/officeDocument/2006/relationships/hyperlink" Target="http://www.google.cz/url?sa=i&amp;rct=j&amp;q=&amp;esrc=s&amp;source=images&amp;cd=&amp;cad=rja&amp;uact=8&amp;ved=0ahUKEwixm6nMnsPQAhVBFiwKHXtUCTUQjRwIBw&amp;url=http%3A%2F%2Fwww.alzheimercentrum.cz%2Fposkytovana-pece%2Freminiscencni-terapie%2F&amp;psig=AFQjCNEy9C_S0QA6wbTA2WJEDVTblduHPQ&amp;ust=1480140216181254" TargetMode="Externa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png"/><Relationship Id="rId5" Type="http://schemas.openxmlformats.org/officeDocument/2006/relationships/image" Target="../media/image16.jpeg"/><Relationship Id="rId4" Type="http://schemas.openxmlformats.org/officeDocument/2006/relationships/hyperlink" Target="http://www.google.cz/url?sa=i&amp;rct=j&amp;q=&amp;esrc=s&amp;source=images&amp;cd=&amp;cad=rja&amp;uact=8&amp;ved=0ahUKEwiGien2nsPQAhUFWCwKHTVADQAQjRwIBw&amp;url=http%3A%2F%2Fwww.alzheimercentrum.cz%2Fposkytovana-pece%2Freminiscencni-terapie%2F&amp;psig=AFQjCNEy9C_S0QA6wbTA2WJEDVTblduHPQ&amp;ust=1480140216181254"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4.png"/><Relationship Id="rId4" Type="http://schemas.openxmlformats.org/officeDocument/2006/relationships/hyperlink" Target="https://www.youtube.com/watch?v=OT8AdwV0Vkw" TargetMode="Externa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4.png"/><Relationship Id="rId5" Type="http://schemas.openxmlformats.org/officeDocument/2006/relationships/image" Target="../media/image18.emf"/><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4.png"/><Relationship Id="rId5" Type="http://schemas.openxmlformats.org/officeDocument/2006/relationships/image" Target="../media/image19.png"/><Relationship Id="rId4" Type="http://schemas.openxmlformats.org/officeDocument/2006/relationships/hyperlink" Target="https://www.retrohrani.cz/cukr-kava-limonada/"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4.png"/><Relationship Id="rId4" Type="http://schemas.openxmlformats.org/officeDocument/2006/relationships/image" Target="../media/image24.png"/><Relationship Id="rId9" Type="http://schemas.openxmlformats.org/officeDocument/2006/relationships/image" Target="../media/image29.png"/></Relationships>
</file>

<file path=ppt/slides/_rels/slide3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2.xml"/><Relationship Id="rId7" Type="http://schemas.openxmlformats.org/officeDocument/2006/relationships/image" Target="../media/image33.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2.png"/><Relationship Id="rId11" Type="http://schemas.openxmlformats.org/officeDocument/2006/relationships/image" Target="../media/image4.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4.png"/><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4.png"/><Relationship Id="rId5" Type="http://schemas.openxmlformats.org/officeDocument/2006/relationships/image" Target="../media/image41.png"/><Relationship Id="rId4" Type="http://schemas.openxmlformats.org/officeDocument/2006/relationships/hyperlink" Target="https://www.youtube.com/watch?v=dpYyuTHtIvI&amp;list=PLzXv4gqC8lNfWBlmlqMaPoacZ-ZXAToft&amp;index=5" TargetMode="Externa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4.png"/><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4.png"/><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4.png"/><Relationship Id="rId5" Type="http://schemas.openxmlformats.org/officeDocument/2006/relationships/image" Target="../media/image44.jpeg"/><Relationship Id="rId4" Type="http://schemas.openxmlformats.org/officeDocument/2006/relationships/hyperlink" Target="http://www.google.cz/url?sa=i&amp;rct=j&amp;q=&amp;esrc=s&amp;source=images&amp;cd=&amp;cad=rja&amp;uact=8&amp;ved=0ahUKEwi5nd6fnsPQAhVF6CwKHRl3CZ0QjRwIBw&amp;url=http%3A%2F%2Fwww.pomnenkaprotivin.cz%2Fremini.html&amp;psig=AFQjCNEy9C_S0QA6wbTA2WJEDVTblduHPQ&amp;ust=1480140216181254"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4.png"/><Relationship Id="rId5" Type="http://schemas.openxmlformats.org/officeDocument/2006/relationships/image" Target="../media/image45.jpeg"/><Relationship Id="rId4" Type="http://schemas.openxmlformats.org/officeDocument/2006/relationships/hyperlink" Target="http://www.google.cz/url?sa=i&amp;rct=j&amp;q=&amp;esrc=s&amp;source=images&amp;cd=&amp;cad=rja&amp;uact=8&amp;ved=0ahUKEwjkoeDwncPQAhXCESwKHRQMD6wQjRwIBw&amp;url=http%3A%2F%2Fwww.zsintegra.cz%2Findex.php%2Ffotogaler%2F9-trida-a-reminiscencni-boxy-zima-2016&amp;psig=AFQjCNFsuDhhkO_tepHFyB3jGG86A8nhnA&amp;ust=1480140081750789" TargetMode="Externa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4.png"/><Relationship Id="rId4" Type="http://schemas.openxmlformats.org/officeDocument/2006/relationships/image" Target="../media/image46.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4.png"/><Relationship Id="rId5" Type="http://schemas.openxmlformats.org/officeDocument/2006/relationships/image" Target="../media/image47.jpeg"/><Relationship Id="rId4" Type="http://schemas.openxmlformats.org/officeDocument/2006/relationships/hyperlink" Target="http://www.google.cz/url?sa=i&amp;rct=j&amp;q=&amp;esrc=s&amp;source=images&amp;cd=&amp;cad=rja&amp;uact=8&amp;ved=0ahUKEwjeoMi5ncPQAhXEjCwKHeUeA9QQjRwIBw&amp;url=http%3A%2F%2Fdpsst-obyvatele.rajce.idnes.cz%2FVzpominkove_kufry_-_14._32013%2F&amp;bvm=bv.139782543,d.bGg&amp;psig=AFQjCNGoLqXAfSoT7szhYT9PXuQUf0NtTQ&amp;ust=1480139848775448" TargetMode="Externa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4.png"/><Relationship Id="rId5" Type="http://schemas.openxmlformats.org/officeDocument/2006/relationships/image" Target="../media/image49.png"/><Relationship Id="rId4" Type="http://schemas.openxmlformats.org/officeDocument/2006/relationships/image" Target="../media/image48.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4.png"/><Relationship Id="rId5" Type="http://schemas.openxmlformats.org/officeDocument/2006/relationships/image" Target="../media/image51.png"/><Relationship Id="rId4" Type="http://schemas.openxmlformats.org/officeDocument/2006/relationships/image" Target="../media/image50.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3.m4a"/><Relationship Id="rId1" Type="http://schemas.microsoft.com/office/2007/relationships/media" Target="../media/media53.m4a"/><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m4a"/><Relationship Id="rId1" Type="http://schemas.microsoft.com/office/2007/relationships/media" Target="../media/media54.m4a"/><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slideLayout" Target="../slideLayouts/slideLayout2.xml"/><Relationship Id="rId7" Type="http://schemas.openxmlformats.org/officeDocument/2006/relationships/image" Target="../media/image55.jpeg"/><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 Id="rId9" Type="http://schemas.openxmlformats.org/officeDocument/2006/relationships/image" Target="../media/image4.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image" Target="../media/image4.png"/><Relationship Id="rId5" Type="http://schemas.openxmlformats.org/officeDocument/2006/relationships/image" Target="../media/image58.jpeg"/><Relationship Id="rId4" Type="http://schemas.openxmlformats.org/officeDocument/2006/relationships/image" Target="../media/image57.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m4a"/><Relationship Id="rId1" Type="http://schemas.microsoft.com/office/2007/relationships/media" Target="../media/media57.m4a"/><Relationship Id="rId5" Type="http://schemas.openxmlformats.org/officeDocument/2006/relationships/image" Target="../media/image4.png"/><Relationship Id="rId4" Type="http://schemas.openxmlformats.org/officeDocument/2006/relationships/image" Target="../media/image59.jpe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8.m4a"/><Relationship Id="rId1" Type="http://schemas.microsoft.com/office/2007/relationships/media" Target="../media/media58.m4a"/><Relationship Id="rId6" Type="http://schemas.openxmlformats.org/officeDocument/2006/relationships/image" Target="../media/image4.png"/><Relationship Id="rId5" Type="http://schemas.openxmlformats.org/officeDocument/2006/relationships/image" Target="../media/image60.jpeg"/><Relationship Id="rId4" Type="http://schemas.openxmlformats.org/officeDocument/2006/relationships/hyperlink" Target="http://www.google.cz/url?sa=i&amp;rct=j&amp;q=&amp;esrc=s&amp;frm=1&amp;source=images&amp;cd=&amp;cad=rja&amp;docid=yLbDqffJeVmEjM&amp;tbnid=eVy1aKrFa7cMRM:&amp;ved=0CAUQjRw&amp;url=http%3A%2F%2Fwww.i60.cz%2Fclanek_1831_podzimni-odstiny-zivota.html&amp;ei=rQCyUqvGIJDPsgbkwoHoBQ&amp;psig=AFQjCNEQ_TzNcydqDhT8tJTGRokiuNt9Pw&amp;ust=1387483422613647"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creativecommons.org/licenses/by-sa/4.0/" TargetMode="Externa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6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ázek 4" descr="Obsah obrázku text, Grafika, Písmo, klipart&#10;&#10;Popis byl vytvořen automaticky">
            <a:extLst>
              <a:ext uri="{FF2B5EF4-FFF2-40B4-BE49-F238E27FC236}">
                <a16:creationId xmlns:a16="http://schemas.microsoft.com/office/drawing/2014/main" id="{9BC779E6-6AC5-60C0-9B2B-CAC9078BCE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1564715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Nadpis 1">
            <a:extLst>
              <a:ext uri="{FF2B5EF4-FFF2-40B4-BE49-F238E27FC236}">
                <a16:creationId xmlns:a16="http://schemas.microsoft.com/office/drawing/2014/main" id="{B6828C4A-7E01-4835-8865-F4951C5B5FE1}"/>
              </a:ext>
            </a:extLst>
          </p:cNvPr>
          <p:cNvSpPr>
            <a:spLocks noGrp="1"/>
          </p:cNvSpPr>
          <p:nvPr>
            <p:ph type="title"/>
          </p:nvPr>
        </p:nvSpPr>
        <p:spPr>
          <a:xfrm>
            <a:off x="382588" y="295275"/>
            <a:ext cx="8229600" cy="954088"/>
          </a:xfrm>
        </p:spPr>
        <p:txBody>
          <a:bodyPr/>
          <a:lstStyle/>
          <a:p>
            <a:r>
              <a:rPr lang="cs-CZ" altLang="cs-CZ"/>
              <a:t>Životní osa</a:t>
            </a:r>
            <a:br>
              <a:rPr lang="cs-CZ" altLang="cs-CZ"/>
            </a:br>
            <a:r>
              <a:rPr lang="cs-CZ" altLang="cs-CZ"/>
              <a:t>(rok narození)</a:t>
            </a:r>
          </a:p>
        </p:txBody>
      </p:sp>
      <p:sp>
        <p:nvSpPr>
          <p:cNvPr id="65539" name="Zástupný symbol pro text 3">
            <a:extLst>
              <a:ext uri="{FF2B5EF4-FFF2-40B4-BE49-F238E27FC236}">
                <a16:creationId xmlns:a16="http://schemas.microsoft.com/office/drawing/2014/main" id="{9B812DB7-6F75-48D7-A245-5CDAF995DDDC}"/>
              </a:ext>
            </a:extLst>
          </p:cNvPr>
          <p:cNvSpPr>
            <a:spLocks noGrp="1"/>
          </p:cNvSpPr>
          <p:nvPr>
            <p:ph type="body" idx="1"/>
          </p:nvPr>
        </p:nvSpPr>
        <p:spPr>
          <a:xfrm>
            <a:off x="457200" y="1365250"/>
            <a:ext cx="4040188" cy="639763"/>
          </a:xfrm>
        </p:spPr>
        <p:txBody>
          <a:bodyPr/>
          <a:lstStyle/>
          <a:p>
            <a:r>
              <a:rPr lang="cs-CZ" altLang="cs-CZ"/>
              <a:t>OSOBNÍ</a:t>
            </a:r>
          </a:p>
        </p:txBody>
      </p:sp>
      <p:sp>
        <p:nvSpPr>
          <p:cNvPr id="65540" name="Zástupný symbol pro obsah 4">
            <a:extLst>
              <a:ext uri="{FF2B5EF4-FFF2-40B4-BE49-F238E27FC236}">
                <a16:creationId xmlns:a16="http://schemas.microsoft.com/office/drawing/2014/main" id="{82E7CC76-71C3-4BE7-B6C0-41F931859F8B}"/>
              </a:ext>
            </a:extLst>
          </p:cNvPr>
          <p:cNvSpPr>
            <a:spLocks noGrp="1"/>
          </p:cNvSpPr>
          <p:nvPr>
            <p:ph sz="half" idx="2"/>
          </p:nvPr>
        </p:nvSpPr>
        <p:spPr>
          <a:xfrm>
            <a:off x="457200" y="2016125"/>
            <a:ext cx="4040188" cy="3951288"/>
          </a:xfrm>
        </p:spPr>
        <p:txBody>
          <a:bodyPr/>
          <a:lstStyle/>
          <a:p>
            <a:pPr lvl="1"/>
            <a:r>
              <a:rPr lang="cs-CZ" altLang="cs-CZ"/>
              <a:t>Místo narození</a:t>
            </a:r>
          </a:p>
          <a:p>
            <a:pPr lvl="1"/>
            <a:r>
              <a:rPr lang="cs-CZ" altLang="cs-CZ"/>
              <a:t>Školní docházka</a:t>
            </a:r>
          </a:p>
          <a:p>
            <a:pPr lvl="1"/>
            <a:r>
              <a:rPr lang="cs-CZ" altLang="cs-CZ"/>
              <a:t>Zájmové aktivity</a:t>
            </a:r>
          </a:p>
          <a:p>
            <a:pPr lvl="1"/>
            <a:r>
              <a:rPr lang="cs-CZ" altLang="cs-CZ"/>
              <a:t>Střední škola</a:t>
            </a:r>
          </a:p>
          <a:p>
            <a:pPr lvl="1"/>
            <a:r>
              <a:rPr lang="cs-CZ" altLang="cs-CZ"/>
              <a:t>Vysoká škola</a:t>
            </a:r>
          </a:p>
          <a:p>
            <a:pPr lvl="1"/>
            <a:r>
              <a:rPr lang="cs-CZ" altLang="cs-CZ"/>
              <a:t>Koupě domu</a:t>
            </a:r>
          </a:p>
          <a:p>
            <a:pPr lvl="1"/>
            <a:r>
              <a:rPr lang="cs-CZ" altLang="cs-CZ"/>
              <a:t>Svatba</a:t>
            </a:r>
          </a:p>
          <a:p>
            <a:pPr lvl="1"/>
            <a:r>
              <a:rPr lang="cs-CZ" altLang="cs-CZ"/>
              <a:t>Narození dětí</a:t>
            </a:r>
          </a:p>
          <a:p>
            <a:pPr lvl="1"/>
            <a:r>
              <a:rPr lang="cs-CZ" altLang="cs-CZ"/>
              <a:t>Zaměstnání </a:t>
            </a:r>
          </a:p>
          <a:p>
            <a:pPr lvl="1"/>
            <a:r>
              <a:rPr lang="cs-CZ" altLang="cs-CZ"/>
              <a:t>….</a:t>
            </a:r>
          </a:p>
        </p:txBody>
      </p:sp>
      <p:sp>
        <p:nvSpPr>
          <p:cNvPr id="65541" name="Zástupný symbol pro text 5">
            <a:extLst>
              <a:ext uri="{FF2B5EF4-FFF2-40B4-BE49-F238E27FC236}">
                <a16:creationId xmlns:a16="http://schemas.microsoft.com/office/drawing/2014/main" id="{BD0EDB7E-C24A-4B01-A325-5D5765699AB5}"/>
              </a:ext>
            </a:extLst>
          </p:cNvPr>
          <p:cNvSpPr>
            <a:spLocks noGrp="1"/>
          </p:cNvSpPr>
          <p:nvPr>
            <p:ph type="body" sz="quarter" idx="3"/>
          </p:nvPr>
        </p:nvSpPr>
        <p:spPr>
          <a:xfrm>
            <a:off x="4665663" y="1365250"/>
            <a:ext cx="4041775" cy="639763"/>
          </a:xfrm>
        </p:spPr>
        <p:txBody>
          <a:bodyPr/>
          <a:lstStyle/>
          <a:p>
            <a:r>
              <a:rPr lang="cs-CZ" altLang="cs-CZ"/>
              <a:t>HISTORICKÁ</a:t>
            </a:r>
          </a:p>
        </p:txBody>
      </p:sp>
      <p:sp>
        <p:nvSpPr>
          <p:cNvPr id="65542" name="Zástupný symbol pro obsah 6">
            <a:extLst>
              <a:ext uri="{FF2B5EF4-FFF2-40B4-BE49-F238E27FC236}">
                <a16:creationId xmlns:a16="http://schemas.microsoft.com/office/drawing/2014/main" id="{3F315C8E-E5EE-447C-8077-D7C704DEAC99}"/>
              </a:ext>
            </a:extLst>
          </p:cNvPr>
          <p:cNvSpPr>
            <a:spLocks noGrp="1"/>
          </p:cNvSpPr>
          <p:nvPr>
            <p:ph sz="quarter" idx="4"/>
          </p:nvPr>
        </p:nvSpPr>
        <p:spPr>
          <a:xfrm>
            <a:off x="4645025" y="2120900"/>
            <a:ext cx="4041775" cy="3951288"/>
          </a:xfrm>
        </p:spPr>
        <p:txBody>
          <a:bodyPr/>
          <a:lstStyle/>
          <a:p>
            <a:r>
              <a:rPr lang="cs-CZ" altLang="cs-CZ"/>
              <a:t>1989 – sametová revoluce</a:t>
            </a:r>
          </a:p>
          <a:p>
            <a:r>
              <a:rPr lang="cs-CZ" altLang="cs-CZ"/>
              <a:t>1993 – rozdělení republiky</a:t>
            </a:r>
          </a:p>
          <a:p>
            <a:r>
              <a:rPr lang="cs-CZ" altLang="cs-CZ"/>
              <a:t>1998 – Nagano</a:t>
            </a:r>
          </a:p>
          <a:p>
            <a:r>
              <a:rPr lang="cs-CZ" altLang="cs-CZ"/>
              <a:t>2004 – vstup do EU</a:t>
            </a:r>
          </a:p>
          <a:p>
            <a:r>
              <a:rPr lang="cs-CZ" altLang="cs-CZ"/>
              <a:t>2020 – pandemie covid</a:t>
            </a:r>
          </a:p>
          <a:p>
            <a:r>
              <a:rPr lang="cs-CZ" altLang="cs-CZ"/>
              <a:t>…..</a:t>
            </a:r>
          </a:p>
        </p:txBody>
      </p:sp>
      <p:sp>
        <p:nvSpPr>
          <p:cNvPr id="65543" name="TextovéPole 7">
            <a:extLst>
              <a:ext uri="{FF2B5EF4-FFF2-40B4-BE49-F238E27FC236}">
                <a16:creationId xmlns:a16="http://schemas.microsoft.com/office/drawing/2014/main" id="{52603550-ADAF-478B-A946-F1DC3790648E}"/>
              </a:ext>
            </a:extLst>
          </p:cNvPr>
          <p:cNvSpPr txBox="1">
            <a:spLocks noChangeArrowheads="1"/>
          </p:cNvSpPr>
          <p:nvPr/>
        </p:nvSpPr>
        <p:spPr bwMode="auto">
          <a:xfrm>
            <a:off x="788988" y="5688013"/>
            <a:ext cx="74168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cs-CZ" altLang="cs-CZ" sz="2400">
                <a:latin typeface="Arial" panose="020B0604020202020204" pitchFamily="34" charset="0"/>
              </a:rPr>
              <a:t>Životní osa je důležitá pro poznání klienta a pochopení v jaké době žil</a:t>
            </a:r>
          </a:p>
        </p:txBody>
      </p:sp>
      <p:pic>
        <p:nvPicPr>
          <p:cNvPr id="2" name="Zvuk 1">
            <a:hlinkClick r:id="" action="ppaction://media"/>
            <a:extLst>
              <a:ext uri="{FF2B5EF4-FFF2-40B4-BE49-F238E27FC236}">
                <a16:creationId xmlns:a16="http://schemas.microsoft.com/office/drawing/2014/main" id="{3FC8F8A6-4291-4D5A-839B-A6604DB256E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9518"/>
    </mc:Choice>
    <mc:Fallback xmlns="">
      <p:transition spd="slow" advTm="69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Nadpis 1">
            <a:extLst>
              <a:ext uri="{FF2B5EF4-FFF2-40B4-BE49-F238E27FC236}">
                <a16:creationId xmlns:a16="http://schemas.microsoft.com/office/drawing/2014/main" id="{FDD15EBE-42A0-4EED-B07C-D3FE7CB08828}"/>
              </a:ext>
            </a:extLst>
          </p:cNvPr>
          <p:cNvSpPr>
            <a:spLocks noGrp="1"/>
          </p:cNvSpPr>
          <p:nvPr>
            <p:ph type="title"/>
          </p:nvPr>
        </p:nvSpPr>
        <p:spPr>
          <a:xfrm>
            <a:off x="457200" y="188913"/>
            <a:ext cx="8229600" cy="1079500"/>
          </a:xfrm>
        </p:spPr>
        <p:txBody>
          <a:bodyPr/>
          <a:lstStyle/>
          <a:p>
            <a:endParaRPr lang="cs-CZ" altLang="cs-CZ"/>
          </a:p>
        </p:txBody>
      </p:sp>
      <p:sp>
        <p:nvSpPr>
          <p:cNvPr id="66563" name="Zástupný symbol pro obsah 2">
            <a:extLst>
              <a:ext uri="{FF2B5EF4-FFF2-40B4-BE49-F238E27FC236}">
                <a16:creationId xmlns:a16="http://schemas.microsoft.com/office/drawing/2014/main" id="{09EE2DCD-6C0D-4558-A210-5E0D2D2D68AC}"/>
              </a:ext>
            </a:extLst>
          </p:cNvPr>
          <p:cNvSpPr>
            <a:spLocks noGrp="1"/>
          </p:cNvSpPr>
          <p:nvPr>
            <p:ph idx="1"/>
          </p:nvPr>
        </p:nvSpPr>
        <p:spPr>
          <a:xfrm>
            <a:off x="250825" y="1341438"/>
            <a:ext cx="8642350" cy="5327650"/>
          </a:xfrm>
        </p:spPr>
        <p:txBody>
          <a:bodyPr/>
          <a:lstStyle/>
          <a:p>
            <a:r>
              <a:rPr lang="cs-CZ" altLang="cs-CZ"/>
              <a:t>Vzpomínání je velmi subjektivní, každý má právo na vzpomínku </a:t>
            </a:r>
          </a:p>
          <a:p>
            <a:pPr lvl="1"/>
            <a:r>
              <a:rPr lang="cs-CZ" altLang="cs-CZ"/>
              <a:t>jednu událost mohou různí lidé vnímat jinak</a:t>
            </a:r>
          </a:p>
          <a:p>
            <a:pPr lvl="1"/>
            <a:endParaRPr lang="cs-CZ" altLang="cs-CZ"/>
          </a:p>
          <a:p>
            <a:pPr lvl="1"/>
            <a:r>
              <a:rPr lang="cs-CZ" altLang="cs-CZ"/>
              <a:t>Člověk s demencí ztrácí kontrolu nad vzpomínkami</a:t>
            </a:r>
          </a:p>
          <a:p>
            <a:pPr lvl="1"/>
            <a:r>
              <a:rPr lang="cs-CZ" altLang="cs-CZ"/>
              <a:t>Pozor na složení reminiscenční skupiny – politické postoje</a:t>
            </a:r>
          </a:p>
          <a:p>
            <a:pPr lvl="1"/>
            <a:r>
              <a:rPr lang="cs-CZ" altLang="cs-CZ"/>
              <a:t>Sdělení negativních vzpomínek</a:t>
            </a:r>
          </a:p>
          <a:p>
            <a:pPr lvl="1"/>
            <a:endParaRPr lang="cs-CZ" altLang="cs-CZ"/>
          </a:p>
          <a:p>
            <a:pPr lvl="1"/>
            <a:r>
              <a:rPr lang="cs-CZ" altLang="cs-CZ"/>
              <a:t>Pečující – umění naslouchat a pamatovat si sdělené</a:t>
            </a:r>
          </a:p>
        </p:txBody>
      </p:sp>
      <p:pic>
        <p:nvPicPr>
          <p:cNvPr id="2" name="Zvuk 1">
            <a:hlinkClick r:id="" action="ppaction://media"/>
            <a:extLst>
              <a:ext uri="{FF2B5EF4-FFF2-40B4-BE49-F238E27FC236}">
                <a16:creationId xmlns:a16="http://schemas.microsoft.com/office/drawing/2014/main" id="{EBF3B901-1086-4E49-BD2E-060031F58E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010"/>
    </mc:Choice>
    <mc:Fallback xmlns="">
      <p:transition spd="slow" advTm="47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Nadpis 1">
            <a:extLst>
              <a:ext uri="{FF2B5EF4-FFF2-40B4-BE49-F238E27FC236}">
                <a16:creationId xmlns:a16="http://schemas.microsoft.com/office/drawing/2014/main" id="{510A5154-0B1C-456C-8BA8-DDEAE8879ABD}"/>
              </a:ext>
            </a:extLst>
          </p:cNvPr>
          <p:cNvSpPr>
            <a:spLocks noGrp="1"/>
          </p:cNvSpPr>
          <p:nvPr>
            <p:ph type="title"/>
          </p:nvPr>
        </p:nvSpPr>
        <p:spPr>
          <a:xfrm>
            <a:off x="457200" y="0"/>
            <a:ext cx="8229600" cy="981075"/>
          </a:xfrm>
        </p:spPr>
        <p:txBody>
          <a:bodyPr/>
          <a:lstStyle/>
          <a:p>
            <a:r>
              <a:rPr lang="cs-CZ" altLang="cs-CZ"/>
              <a:t>Biografie</a:t>
            </a:r>
          </a:p>
        </p:txBody>
      </p:sp>
      <p:sp>
        <p:nvSpPr>
          <p:cNvPr id="10243" name="Zástupný symbol pro obsah 2">
            <a:extLst>
              <a:ext uri="{FF2B5EF4-FFF2-40B4-BE49-F238E27FC236}">
                <a16:creationId xmlns:a16="http://schemas.microsoft.com/office/drawing/2014/main" id="{EE5EF6EA-DD68-4707-A8E5-CEDCBB4179D4}"/>
              </a:ext>
            </a:extLst>
          </p:cNvPr>
          <p:cNvSpPr>
            <a:spLocks noGrp="1"/>
          </p:cNvSpPr>
          <p:nvPr>
            <p:ph idx="1"/>
          </p:nvPr>
        </p:nvSpPr>
        <p:spPr>
          <a:xfrm>
            <a:off x="250825" y="765175"/>
            <a:ext cx="8642350" cy="5903913"/>
          </a:xfrm>
        </p:spPr>
        <p:txBody>
          <a:bodyPr/>
          <a:lstStyle/>
          <a:p>
            <a:pPr>
              <a:defRPr/>
            </a:pPr>
            <a:r>
              <a:rPr lang="cs-CZ" altLang="cs-CZ" dirty="0"/>
              <a:t>Práce s biografií </a:t>
            </a:r>
            <a:r>
              <a:rPr lang="cs-CZ" altLang="cs-CZ" u="sng" dirty="0"/>
              <a:t>staví mosty </a:t>
            </a:r>
            <a:r>
              <a:rPr lang="cs-CZ" altLang="cs-CZ" dirty="0"/>
              <a:t>mezi minulostí a přítomností, po kterých je možné profesionálně doprovázet osobu postiženou demencí.</a:t>
            </a:r>
          </a:p>
          <a:p>
            <a:pPr marL="0" indent="0">
              <a:buFont typeface="Arial" panose="020B0604020202020204" pitchFamily="34" charset="0"/>
              <a:buNone/>
              <a:defRPr/>
            </a:pPr>
            <a:endParaRPr lang="cs-CZ" altLang="cs-CZ" dirty="0"/>
          </a:p>
          <a:p>
            <a:pPr>
              <a:defRPr/>
            </a:pPr>
            <a:endParaRPr lang="cs-CZ" altLang="cs-CZ" dirty="0"/>
          </a:p>
        </p:txBody>
      </p:sp>
      <p:pic>
        <p:nvPicPr>
          <p:cNvPr id="10244" name="Obrázek 1">
            <a:extLst>
              <a:ext uri="{FF2B5EF4-FFF2-40B4-BE49-F238E27FC236}">
                <a16:creationId xmlns:a16="http://schemas.microsoft.com/office/drawing/2014/main" id="{49FF0826-8EBE-47C7-BA9F-69824DC61E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3250" y="2343150"/>
            <a:ext cx="6000750"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58FAACC3-3D4B-4C49-870F-FF8165F825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8638"/>
    </mc:Choice>
    <mc:Fallback xmlns="">
      <p:transition spd="slow" advTm="58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Nadpis 1">
            <a:extLst>
              <a:ext uri="{FF2B5EF4-FFF2-40B4-BE49-F238E27FC236}">
                <a16:creationId xmlns:a16="http://schemas.microsoft.com/office/drawing/2014/main" id="{B96EC053-013B-4380-93F0-3A2CB554AE03}"/>
              </a:ext>
            </a:extLst>
          </p:cNvPr>
          <p:cNvSpPr>
            <a:spLocks noGrp="1"/>
          </p:cNvSpPr>
          <p:nvPr>
            <p:ph type="title"/>
          </p:nvPr>
        </p:nvSpPr>
        <p:spPr>
          <a:xfrm>
            <a:off x="457200" y="188913"/>
            <a:ext cx="8229600" cy="1079500"/>
          </a:xfrm>
        </p:spPr>
        <p:txBody>
          <a:bodyPr/>
          <a:lstStyle/>
          <a:p>
            <a:endParaRPr lang="cs-CZ" altLang="cs-CZ"/>
          </a:p>
        </p:txBody>
      </p:sp>
      <p:pic>
        <p:nvPicPr>
          <p:cNvPr id="11267" name="Zástupný symbol pro obsah 3">
            <a:extLst>
              <a:ext uri="{FF2B5EF4-FFF2-40B4-BE49-F238E27FC236}">
                <a16:creationId xmlns:a16="http://schemas.microsoft.com/office/drawing/2014/main" id="{1E9CC20C-D71B-48DE-82EC-93406603D6BB}"/>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52400" y="549275"/>
            <a:ext cx="8997950" cy="5994400"/>
          </a:xfrm>
        </p:spPr>
      </p:pic>
      <p:pic>
        <p:nvPicPr>
          <p:cNvPr id="2" name="Zvuk 1">
            <a:hlinkClick r:id="" action="ppaction://media"/>
            <a:extLst>
              <a:ext uri="{FF2B5EF4-FFF2-40B4-BE49-F238E27FC236}">
                <a16:creationId xmlns:a16="http://schemas.microsoft.com/office/drawing/2014/main" id="{F2088FD4-B2E3-45D4-90D0-845614C97B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82"/>
    </mc:Choice>
    <mc:Fallback xmlns="">
      <p:transition spd="slow" advTm="4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Nadpis 1">
            <a:extLst>
              <a:ext uri="{FF2B5EF4-FFF2-40B4-BE49-F238E27FC236}">
                <a16:creationId xmlns:a16="http://schemas.microsoft.com/office/drawing/2014/main" id="{1D2E6372-E097-46F4-B06D-3D0F91E5D228}"/>
              </a:ext>
            </a:extLst>
          </p:cNvPr>
          <p:cNvSpPr>
            <a:spLocks noGrp="1"/>
          </p:cNvSpPr>
          <p:nvPr>
            <p:ph type="title"/>
          </p:nvPr>
        </p:nvSpPr>
        <p:spPr>
          <a:xfrm>
            <a:off x="457200" y="188913"/>
            <a:ext cx="8229600" cy="1079500"/>
          </a:xfrm>
        </p:spPr>
        <p:txBody>
          <a:bodyPr/>
          <a:lstStyle/>
          <a:p>
            <a:endParaRPr lang="cs-CZ" altLang="cs-CZ"/>
          </a:p>
        </p:txBody>
      </p:sp>
      <p:sp>
        <p:nvSpPr>
          <p:cNvPr id="67587" name="Zástupný symbol pro obsah 2">
            <a:extLst>
              <a:ext uri="{FF2B5EF4-FFF2-40B4-BE49-F238E27FC236}">
                <a16:creationId xmlns:a16="http://schemas.microsoft.com/office/drawing/2014/main" id="{4777A773-8BBB-47CC-8848-913A2AD0455F}"/>
              </a:ext>
            </a:extLst>
          </p:cNvPr>
          <p:cNvSpPr>
            <a:spLocks noGrp="1"/>
          </p:cNvSpPr>
          <p:nvPr>
            <p:ph idx="1"/>
          </p:nvPr>
        </p:nvSpPr>
        <p:spPr>
          <a:xfrm>
            <a:off x="250825" y="1341438"/>
            <a:ext cx="8642350" cy="5327650"/>
          </a:xfrm>
        </p:spPr>
        <p:txBody>
          <a:bodyPr/>
          <a:lstStyle/>
          <a:p>
            <a:r>
              <a:rPr lang="cs-CZ" altLang="cs-CZ">
                <a:solidFill>
                  <a:srgbClr val="FF0000"/>
                </a:solidFill>
              </a:rPr>
              <a:t>Cv. popis oblíbeného místa</a:t>
            </a:r>
          </a:p>
        </p:txBody>
      </p:sp>
      <p:pic>
        <p:nvPicPr>
          <p:cNvPr id="2" name="Zvuk 1">
            <a:hlinkClick r:id="" action="ppaction://media"/>
            <a:extLst>
              <a:ext uri="{FF2B5EF4-FFF2-40B4-BE49-F238E27FC236}">
                <a16:creationId xmlns:a16="http://schemas.microsoft.com/office/drawing/2014/main" id="{30E9F4F4-1A92-454D-9670-5A3F561FE13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459"/>
    </mc:Choice>
    <mc:Fallback xmlns="">
      <p:transition spd="slow" advTm="49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Nadpis 1">
            <a:extLst>
              <a:ext uri="{FF2B5EF4-FFF2-40B4-BE49-F238E27FC236}">
                <a16:creationId xmlns:a16="http://schemas.microsoft.com/office/drawing/2014/main" id="{99F23548-94BB-49B0-A155-016062484000}"/>
              </a:ext>
            </a:extLst>
          </p:cNvPr>
          <p:cNvSpPr>
            <a:spLocks noGrp="1"/>
          </p:cNvSpPr>
          <p:nvPr>
            <p:ph type="title"/>
          </p:nvPr>
        </p:nvSpPr>
        <p:spPr>
          <a:xfrm>
            <a:off x="457200" y="188913"/>
            <a:ext cx="8229600" cy="1079500"/>
          </a:xfrm>
        </p:spPr>
        <p:txBody>
          <a:bodyPr/>
          <a:lstStyle/>
          <a:p>
            <a:pPr eaLnBrk="1" hangingPunct="1"/>
            <a:r>
              <a:rPr lang="cs-CZ" altLang="cs-CZ"/>
              <a:t>Typy reminiscenčních přístupů</a:t>
            </a:r>
          </a:p>
        </p:txBody>
      </p:sp>
      <p:sp>
        <p:nvSpPr>
          <p:cNvPr id="3" name="Zástupný symbol pro obsah 2">
            <a:extLst>
              <a:ext uri="{FF2B5EF4-FFF2-40B4-BE49-F238E27FC236}">
                <a16:creationId xmlns:a16="http://schemas.microsoft.com/office/drawing/2014/main" id="{6213C667-307C-4116-9B92-0103DE8B7D2B}"/>
              </a:ext>
            </a:extLst>
          </p:cNvPr>
          <p:cNvSpPr>
            <a:spLocks noGrp="1"/>
          </p:cNvSpPr>
          <p:nvPr>
            <p:ph idx="1"/>
          </p:nvPr>
        </p:nvSpPr>
        <p:spPr>
          <a:xfrm>
            <a:off x="250825" y="1341438"/>
            <a:ext cx="8642350" cy="5327650"/>
          </a:xfrm>
        </p:spPr>
        <p:txBody>
          <a:bodyPr rtlCol="0">
            <a:normAutofit lnSpcReduction="10000"/>
          </a:bodyPr>
          <a:lstStyle/>
          <a:p>
            <a:pPr eaLnBrk="1" fontAlgn="auto" hangingPunct="1">
              <a:spcAft>
                <a:spcPts val="0"/>
              </a:spcAft>
              <a:defRPr/>
            </a:pPr>
            <a:r>
              <a:rPr lang="cs-CZ" b="1" dirty="0"/>
              <a:t>Narativní</a:t>
            </a:r>
          </a:p>
          <a:p>
            <a:pPr lvl="1" eaLnBrk="1" fontAlgn="auto" hangingPunct="1">
              <a:spcAft>
                <a:spcPts val="0"/>
              </a:spcAft>
              <a:defRPr/>
            </a:pPr>
            <a:r>
              <a:rPr lang="cs-CZ" dirty="0"/>
              <a:t>Pracuje s </a:t>
            </a:r>
            <a:r>
              <a:rPr lang="cs-CZ" b="1" dirty="0"/>
              <a:t>vyprávěnými vzpomínkami</a:t>
            </a:r>
            <a:r>
              <a:rPr lang="cs-CZ" dirty="0"/>
              <a:t>, </a:t>
            </a:r>
            <a:r>
              <a:rPr lang="cs-CZ" b="1" dirty="0"/>
              <a:t>volně spontánně vyjadřované vzpomínky</a:t>
            </a:r>
            <a:r>
              <a:rPr lang="cs-CZ" dirty="0"/>
              <a:t>, vyprávění příběhů ze života (</a:t>
            </a:r>
            <a:r>
              <a:rPr lang="cs-CZ" dirty="0" err="1"/>
              <a:t>life</a:t>
            </a:r>
            <a:r>
              <a:rPr lang="cs-CZ" dirty="0"/>
              <a:t> story)</a:t>
            </a:r>
          </a:p>
          <a:p>
            <a:pPr lvl="1" eaLnBrk="1" fontAlgn="auto" hangingPunct="1">
              <a:spcAft>
                <a:spcPts val="0"/>
              </a:spcAft>
              <a:defRPr/>
            </a:pPr>
            <a:r>
              <a:rPr lang="cs-CZ" dirty="0"/>
              <a:t>Absence hodnocení, snaha navodit příjemnou atmosféru</a:t>
            </a:r>
          </a:p>
          <a:p>
            <a:pPr lvl="1" eaLnBrk="1" fontAlgn="auto" hangingPunct="1">
              <a:spcAft>
                <a:spcPts val="0"/>
              </a:spcAft>
              <a:defRPr/>
            </a:pPr>
            <a:r>
              <a:rPr lang="cs-CZ" dirty="0" err="1"/>
              <a:t>Facilitátor</a:t>
            </a:r>
            <a:r>
              <a:rPr lang="cs-CZ" dirty="0"/>
              <a:t> musí být schopen stimulovat rozhovor a zároveň mlčet a naslouchat, umět podporovat vyprávění, moderovat vstupy jednotlivců</a:t>
            </a:r>
          </a:p>
          <a:p>
            <a:pPr lvl="1" eaLnBrk="1" fontAlgn="auto" hangingPunct="1">
              <a:spcAft>
                <a:spcPts val="0"/>
              </a:spcAft>
              <a:defRPr/>
            </a:pPr>
            <a:r>
              <a:rPr lang="cs-CZ" dirty="0"/>
              <a:t>Efekt: změny v chování jednotlivců – spontánně se obrací jeden na druhého místo toho, aby komunikovali se zdravotníky</a:t>
            </a:r>
          </a:p>
        </p:txBody>
      </p:sp>
      <p:pic>
        <p:nvPicPr>
          <p:cNvPr id="4" name="Zvuk 3">
            <a:hlinkClick r:id="" action="ppaction://media"/>
            <a:extLst>
              <a:ext uri="{FF2B5EF4-FFF2-40B4-BE49-F238E27FC236}">
                <a16:creationId xmlns:a16="http://schemas.microsoft.com/office/drawing/2014/main" id="{4419E61C-DED5-4A15-B955-247A0E0E66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073"/>
    </mc:Choice>
    <mc:Fallback xmlns="">
      <p:transition spd="slow" advTm="50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Nadpis 1">
            <a:extLst>
              <a:ext uri="{FF2B5EF4-FFF2-40B4-BE49-F238E27FC236}">
                <a16:creationId xmlns:a16="http://schemas.microsoft.com/office/drawing/2014/main" id="{075A179D-F64B-4986-A77D-CA8516485737}"/>
              </a:ext>
            </a:extLst>
          </p:cNvPr>
          <p:cNvSpPr>
            <a:spLocks noGrp="1"/>
          </p:cNvSpPr>
          <p:nvPr>
            <p:ph type="title"/>
          </p:nvPr>
        </p:nvSpPr>
        <p:spPr>
          <a:xfrm>
            <a:off x="457200" y="188913"/>
            <a:ext cx="8229600" cy="1079500"/>
          </a:xfrm>
        </p:spPr>
        <p:txBody>
          <a:bodyPr/>
          <a:lstStyle/>
          <a:p>
            <a:pPr eaLnBrk="1" hangingPunct="1"/>
            <a:r>
              <a:rPr lang="cs-CZ" altLang="cs-CZ" b="1"/>
              <a:t>Reflektující</a:t>
            </a:r>
          </a:p>
        </p:txBody>
      </p:sp>
      <p:sp>
        <p:nvSpPr>
          <p:cNvPr id="3" name="Zástupný symbol pro obsah 2">
            <a:extLst>
              <a:ext uri="{FF2B5EF4-FFF2-40B4-BE49-F238E27FC236}">
                <a16:creationId xmlns:a16="http://schemas.microsoft.com/office/drawing/2014/main" id="{1CB85930-7F4B-42B3-81A8-B450E87F2F10}"/>
              </a:ext>
            </a:extLst>
          </p:cNvPr>
          <p:cNvSpPr>
            <a:spLocks noGrp="1"/>
          </p:cNvSpPr>
          <p:nvPr>
            <p:ph idx="1"/>
          </p:nvPr>
        </p:nvSpPr>
        <p:spPr>
          <a:xfrm>
            <a:off x="250825" y="1341438"/>
            <a:ext cx="8642350" cy="5327650"/>
          </a:xfrm>
        </p:spPr>
        <p:txBody>
          <a:bodyPr rtlCol="0">
            <a:normAutofit fontScale="92500" lnSpcReduction="10000"/>
          </a:bodyPr>
          <a:lstStyle/>
          <a:p>
            <a:pPr eaLnBrk="1" fontAlgn="auto" hangingPunct="1">
              <a:spcAft>
                <a:spcPts val="0"/>
              </a:spcAft>
              <a:defRPr/>
            </a:pPr>
            <a:r>
              <a:rPr lang="cs-CZ" b="1" dirty="0"/>
              <a:t>Životní rekapitulace </a:t>
            </a:r>
            <a:r>
              <a:rPr lang="cs-CZ" dirty="0"/>
              <a:t>(</a:t>
            </a:r>
            <a:r>
              <a:rPr lang="cs-CZ" dirty="0" err="1"/>
              <a:t>life</a:t>
            </a:r>
            <a:r>
              <a:rPr lang="cs-CZ" dirty="0"/>
              <a:t> </a:t>
            </a:r>
            <a:r>
              <a:rPr lang="cs-CZ" dirty="0" err="1"/>
              <a:t>review</a:t>
            </a:r>
            <a:r>
              <a:rPr lang="cs-CZ" dirty="0"/>
              <a:t>)</a:t>
            </a:r>
          </a:p>
          <a:p>
            <a:pPr eaLnBrk="1" fontAlgn="auto" hangingPunct="1">
              <a:spcAft>
                <a:spcPts val="0"/>
              </a:spcAft>
              <a:defRPr/>
            </a:pPr>
            <a:r>
              <a:rPr lang="cs-CZ" dirty="0"/>
              <a:t>Proces prozkoumání, organizování a hodnocení celkového </a:t>
            </a:r>
            <a:r>
              <a:rPr lang="cs-CZ" b="1" dirty="0"/>
              <a:t>obrazu života jednotlivce</a:t>
            </a:r>
            <a:r>
              <a:rPr lang="cs-CZ" dirty="0"/>
              <a:t> (</a:t>
            </a:r>
            <a:r>
              <a:rPr lang="cs-CZ" dirty="0" err="1"/>
              <a:t>Woods</a:t>
            </a:r>
            <a:r>
              <a:rPr lang="cs-CZ" dirty="0"/>
              <a:t>, 2002)</a:t>
            </a:r>
          </a:p>
          <a:p>
            <a:pPr lvl="2" eaLnBrk="1" fontAlgn="auto" hangingPunct="1">
              <a:spcAft>
                <a:spcPts val="0"/>
              </a:spcAft>
              <a:defRPr/>
            </a:pPr>
            <a:r>
              <a:rPr lang="cs-CZ" dirty="0"/>
              <a:t>Vychází z potřeby lidí urovnat si svůj život</a:t>
            </a:r>
          </a:p>
          <a:p>
            <a:pPr lvl="2" eaLnBrk="1" fontAlgn="auto" hangingPunct="1">
              <a:spcAft>
                <a:spcPts val="0"/>
              </a:spcAft>
              <a:defRPr/>
            </a:pPr>
            <a:r>
              <a:rPr lang="cs-CZ" dirty="0"/>
              <a:t>Cíl – porozumění životu i se všemi obtížemi, hledání smyslu života a jeho konečné přijetí takového, jaký byl.</a:t>
            </a:r>
          </a:p>
          <a:p>
            <a:pPr lvl="2" eaLnBrk="1" fontAlgn="auto" hangingPunct="1">
              <a:spcAft>
                <a:spcPts val="0"/>
              </a:spcAft>
              <a:defRPr/>
            </a:pPr>
            <a:r>
              <a:rPr lang="cs-CZ" dirty="0"/>
              <a:t>Pocit rovnováhy a spokojenosti</a:t>
            </a:r>
          </a:p>
          <a:p>
            <a:pPr eaLnBrk="1" fontAlgn="auto" hangingPunct="1">
              <a:spcAft>
                <a:spcPts val="0"/>
              </a:spcAft>
              <a:defRPr/>
            </a:pPr>
            <a:r>
              <a:rPr lang="cs-CZ" dirty="0"/>
              <a:t>Kognitivně-reminiscenční terapie (deprese, demence)</a:t>
            </a:r>
          </a:p>
          <a:p>
            <a:pPr lvl="2" eaLnBrk="1" fontAlgn="auto" hangingPunct="1">
              <a:spcAft>
                <a:spcPts val="0"/>
              </a:spcAft>
              <a:defRPr/>
            </a:pPr>
            <a:r>
              <a:rPr lang="cs-CZ" b="1" dirty="0"/>
              <a:t>Terapeutická sezení na předem zadané téma</a:t>
            </a:r>
            <a:r>
              <a:rPr lang="cs-CZ" dirty="0"/>
              <a:t> (trauma, hodnocení)</a:t>
            </a:r>
          </a:p>
          <a:p>
            <a:pPr lvl="2" eaLnBrk="1" fontAlgn="auto" hangingPunct="1">
              <a:spcAft>
                <a:spcPts val="0"/>
              </a:spcAft>
              <a:defRPr/>
            </a:pPr>
            <a:r>
              <a:rPr lang="cs-CZ" dirty="0"/>
              <a:t>Hodnotící přístup – validace (oční, tělesný kontakt, kladení otázek, empatie, opakování slov, zrcadlení, …)</a:t>
            </a:r>
          </a:p>
        </p:txBody>
      </p:sp>
      <p:pic>
        <p:nvPicPr>
          <p:cNvPr id="2" name="Zvuk 1">
            <a:hlinkClick r:id="" action="ppaction://media"/>
            <a:extLst>
              <a:ext uri="{FF2B5EF4-FFF2-40B4-BE49-F238E27FC236}">
                <a16:creationId xmlns:a16="http://schemas.microsoft.com/office/drawing/2014/main" id="{0672B1F4-D536-4D40-BF1E-6C4CC31132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5738"/>
    </mc:Choice>
    <mc:Fallback xmlns="">
      <p:transition spd="slow" advTm="65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Zástupný symbol pro obsah 2">
            <a:extLst>
              <a:ext uri="{FF2B5EF4-FFF2-40B4-BE49-F238E27FC236}">
                <a16:creationId xmlns:a16="http://schemas.microsoft.com/office/drawing/2014/main" id="{2143037E-5E3C-4BC9-9857-839A94A4CAE4}"/>
              </a:ext>
            </a:extLst>
          </p:cNvPr>
          <p:cNvSpPr>
            <a:spLocks noGrp="1"/>
          </p:cNvSpPr>
          <p:nvPr>
            <p:ph idx="1"/>
          </p:nvPr>
        </p:nvSpPr>
        <p:spPr>
          <a:xfrm>
            <a:off x="250825" y="1341438"/>
            <a:ext cx="8642350" cy="5327650"/>
          </a:xfrm>
        </p:spPr>
        <p:txBody>
          <a:bodyPr/>
          <a:lstStyle/>
          <a:p>
            <a:pPr eaLnBrk="1" hangingPunct="1"/>
            <a:r>
              <a:rPr lang="cs-CZ" altLang="cs-CZ" b="1"/>
              <a:t>Expresivní přístup</a:t>
            </a:r>
          </a:p>
          <a:p>
            <a:pPr lvl="1" eaLnBrk="1" hangingPunct="1"/>
            <a:r>
              <a:rPr lang="cs-CZ" altLang="cs-CZ"/>
              <a:t>Vyjádření emocí, otevření minulosti</a:t>
            </a:r>
          </a:p>
          <a:p>
            <a:pPr lvl="1" eaLnBrk="1" hangingPunct="1"/>
            <a:r>
              <a:rPr lang="cs-CZ" altLang="cs-CZ" b="1"/>
              <a:t>Odkrytí traumat</a:t>
            </a:r>
            <a:r>
              <a:rPr lang="cs-CZ" altLang="cs-CZ"/>
              <a:t>, … - přináší úlevu, promítnutí do zdravotního stavu</a:t>
            </a:r>
          </a:p>
          <a:p>
            <a:pPr lvl="1" eaLnBrk="1" hangingPunct="1"/>
            <a:r>
              <a:rPr lang="cs-CZ" altLang="cs-CZ"/>
              <a:t>Do své složité situace zapojí nemocný ostatní – naslouchání, projevení souhlasu, podpory … ve skupině</a:t>
            </a:r>
          </a:p>
          <a:p>
            <a:pPr eaLnBrk="1" hangingPunct="1"/>
            <a:r>
              <a:rPr lang="cs-CZ" altLang="cs-CZ" b="1"/>
              <a:t>Informační přístup</a:t>
            </a:r>
          </a:p>
          <a:p>
            <a:pPr lvl="1" eaLnBrk="1" hangingPunct="1"/>
            <a:r>
              <a:rPr lang="cs-CZ" altLang="cs-CZ"/>
              <a:t>Vyprávění osobního příběhu v souvislosti s historickou událostí, mezigenerační předávání zkušeností</a:t>
            </a:r>
          </a:p>
        </p:txBody>
      </p:sp>
      <p:pic>
        <p:nvPicPr>
          <p:cNvPr id="2" name="Zvuk 1">
            <a:hlinkClick r:id="" action="ppaction://media"/>
            <a:extLst>
              <a:ext uri="{FF2B5EF4-FFF2-40B4-BE49-F238E27FC236}">
                <a16:creationId xmlns:a16="http://schemas.microsoft.com/office/drawing/2014/main" id="{492C5C51-F293-4900-9091-981419A4E5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306"/>
    </mc:Choice>
    <mc:Fallback xmlns="">
      <p:transition spd="slow" advTm="33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B482FA-C7C4-4DFC-A9A5-243E5031EF10}"/>
              </a:ext>
            </a:extLst>
          </p:cNvPr>
          <p:cNvSpPr>
            <a:spLocks noGrp="1"/>
          </p:cNvSpPr>
          <p:nvPr>
            <p:ph type="title"/>
          </p:nvPr>
        </p:nvSpPr>
        <p:spPr>
          <a:xfrm>
            <a:off x="457200" y="188913"/>
            <a:ext cx="8229600" cy="936625"/>
          </a:xfrm>
        </p:spPr>
        <p:txBody>
          <a:bodyPr rtlCol="0">
            <a:normAutofit fontScale="90000"/>
          </a:bodyPr>
          <a:lstStyle/>
          <a:p>
            <a:pPr eaLnBrk="1" fontAlgn="auto" hangingPunct="1">
              <a:spcAft>
                <a:spcPts val="0"/>
              </a:spcAft>
              <a:defRPr/>
            </a:pPr>
            <a:r>
              <a:rPr lang="cs-CZ" dirty="0"/>
              <a:t>Vliv reminiscence na vnímání jedince</a:t>
            </a:r>
          </a:p>
        </p:txBody>
      </p:sp>
      <p:sp>
        <p:nvSpPr>
          <p:cNvPr id="3" name="Zástupný symbol pro obsah 2">
            <a:extLst>
              <a:ext uri="{FF2B5EF4-FFF2-40B4-BE49-F238E27FC236}">
                <a16:creationId xmlns:a16="http://schemas.microsoft.com/office/drawing/2014/main" id="{13E4AEAF-565A-427A-9691-8A22DADDC69F}"/>
              </a:ext>
            </a:extLst>
          </p:cNvPr>
          <p:cNvSpPr>
            <a:spLocks noGrp="1"/>
          </p:cNvSpPr>
          <p:nvPr>
            <p:ph idx="1"/>
          </p:nvPr>
        </p:nvSpPr>
        <p:spPr>
          <a:xfrm>
            <a:off x="250825" y="1052513"/>
            <a:ext cx="8642350" cy="5616575"/>
          </a:xfrm>
        </p:spPr>
        <p:txBody>
          <a:bodyPr rtlCol="0">
            <a:normAutofit fontScale="92500" lnSpcReduction="20000"/>
          </a:bodyPr>
          <a:lstStyle/>
          <a:p>
            <a:pPr eaLnBrk="1" fontAlgn="auto" hangingPunct="1">
              <a:spcAft>
                <a:spcPts val="0"/>
              </a:spcAft>
              <a:defRPr/>
            </a:pPr>
            <a:r>
              <a:rPr lang="cs-CZ" dirty="0"/>
              <a:t>Navozuje pocit pohody, dobrého pocitu, sebeuspokojení, radosti, potěšení, kognitivní stimulace.</a:t>
            </a:r>
          </a:p>
          <a:p>
            <a:pPr eaLnBrk="1" fontAlgn="auto" hangingPunct="1">
              <a:spcAft>
                <a:spcPts val="0"/>
              </a:spcAft>
              <a:defRPr/>
            </a:pPr>
            <a:r>
              <a:rPr lang="cs-CZ" u="sng" dirty="0"/>
              <a:t>Vyrovnání se s traumatickými zkušenostmi života </a:t>
            </a:r>
            <a:r>
              <a:rPr lang="cs-CZ" dirty="0"/>
              <a:t>(války) – psychoterapeutická proces</a:t>
            </a:r>
          </a:p>
          <a:p>
            <a:pPr eaLnBrk="1" fontAlgn="auto" hangingPunct="1">
              <a:spcAft>
                <a:spcPts val="0"/>
              </a:spcAft>
              <a:defRPr/>
            </a:pPr>
            <a:r>
              <a:rPr lang="cs-CZ" dirty="0"/>
              <a:t>Vliv reminiscence:</a:t>
            </a:r>
          </a:p>
          <a:p>
            <a:pPr lvl="2" eaLnBrk="1" fontAlgn="auto" hangingPunct="1">
              <a:spcAft>
                <a:spcPts val="0"/>
              </a:spcAft>
              <a:defRPr/>
            </a:pPr>
            <a:r>
              <a:rPr lang="cs-CZ" sz="2600" dirty="0"/>
              <a:t>Zlepšení kognice, komunikačních dovedností a schopnosti si vybavovat</a:t>
            </a:r>
          </a:p>
          <a:p>
            <a:pPr lvl="2" eaLnBrk="1" fontAlgn="auto" hangingPunct="1">
              <a:spcAft>
                <a:spcPts val="0"/>
              </a:spcAft>
              <a:defRPr/>
            </a:pPr>
            <a:r>
              <a:rPr lang="cs-CZ" sz="2600" dirty="0"/>
              <a:t>Zlepšení pocitu identity</a:t>
            </a:r>
          </a:p>
          <a:p>
            <a:pPr lvl="2" eaLnBrk="1" fontAlgn="auto" hangingPunct="1">
              <a:spcAft>
                <a:spcPts val="0"/>
              </a:spcAft>
              <a:defRPr/>
            </a:pPr>
            <a:r>
              <a:rPr lang="cs-CZ" sz="2600" dirty="0"/>
              <a:t>Začlení osob s demencí mezi ostatní uživatele služeb, připojením se k jejich aktivitám</a:t>
            </a:r>
          </a:p>
          <a:p>
            <a:pPr lvl="2" eaLnBrk="1" fontAlgn="auto" hangingPunct="1">
              <a:spcAft>
                <a:spcPts val="0"/>
              </a:spcAft>
              <a:defRPr/>
            </a:pPr>
            <a:r>
              <a:rPr lang="cs-CZ" sz="2600" dirty="0"/>
              <a:t>Zlepšení nálady a spokojenosti</a:t>
            </a:r>
          </a:p>
          <a:p>
            <a:pPr lvl="2" eaLnBrk="1" fontAlgn="auto" hangingPunct="1">
              <a:spcAft>
                <a:spcPts val="0"/>
              </a:spcAft>
              <a:defRPr/>
            </a:pPr>
            <a:r>
              <a:rPr lang="cs-CZ" sz="2600" dirty="0"/>
              <a:t>Stimulování vzpomínek</a:t>
            </a:r>
          </a:p>
          <a:p>
            <a:pPr lvl="2" eaLnBrk="1" fontAlgn="auto" hangingPunct="1">
              <a:spcAft>
                <a:spcPts val="0"/>
              </a:spcAft>
              <a:defRPr/>
            </a:pPr>
            <a:r>
              <a:rPr lang="cs-CZ" sz="2600" dirty="0"/>
              <a:t>Zlepšení individuálního přístupu ze strany pečujících – zvýšení znalostí pečujících</a:t>
            </a:r>
          </a:p>
        </p:txBody>
      </p:sp>
      <p:pic>
        <p:nvPicPr>
          <p:cNvPr id="4" name="Zvuk 3">
            <a:hlinkClick r:id="" action="ppaction://media"/>
            <a:extLst>
              <a:ext uri="{FF2B5EF4-FFF2-40B4-BE49-F238E27FC236}">
                <a16:creationId xmlns:a16="http://schemas.microsoft.com/office/drawing/2014/main" id="{B3292B2A-9029-495D-82BC-202B0C0F1C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3925"/>
    </mc:Choice>
    <mc:Fallback xmlns="">
      <p:transition spd="slow" advTm="53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Nadpis 1">
            <a:extLst>
              <a:ext uri="{FF2B5EF4-FFF2-40B4-BE49-F238E27FC236}">
                <a16:creationId xmlns:a16="http://schemas.microsoft.com/office/drawing/2014/main" id="{7F39C191-3EAF-4762-9CEA-779E2D5FD148}"/>
              </a:ext>
            </a:extLst>
          </p:cNvPr>
          <p:cNvSpPr>
            <a:spLocks noGrp="1"/>
          </p:cNvSpPr>
          <p:nvPr>
            <p:ph type="title"/>
          </p:nvPr>
        </p:nvSpPr>
        <p:spPr>
          <a:xfrm>
            <a:off x="468313" y="0"/>
            <a:ext cx="8229600" cy="1079500"/>
          </a:xfrm>
        </p:spPr>
        <p:txBody>
          <a:bodyPr/>
          <a:lstStyle/>
          <a:p>
            <a:r>
              <a:rPr lang="cs-CZ" altLang="cs-CZ"/>
              <a:t>Metody a techniky vzpomínání</a:t>
            </a:r>
          </a:p>
        </p:txBody>
      </p:sp>
      <p:sp>
        <p:nvSpPr>
          <p:cNvPr id="72707" name="Zástupný symbol pro obsah 2">
            <a:extLst>
              <a:ext uri="{FF2B5EF4-FFF2-40B4-BE49-F238E27FC236}">
                <a16:creationId xmlns:a16="http://schemas.microsoft.com/office/drawing/2014/main" id="{08CBF78B-42D7-4371-8AD6-8E1C946F92E1}"/>
              </a:ext>
            </a:extLst>
          </p:cNvPr>
          <p:cNvSpPr>
            <a:spLocks noGrp="1"/>
          </p:cNvSpPr>
          <p:nvPr>
            <p:ph idx="1"/>
          </p:nvPr>
        </p:nvSpPr>
        <p:spPr>
          <a:xfrm>
            <a:off x="250825" y="836613"/>
            <a:ext cx="8642350" cy="5832475"/>
          </a:xfrm>
        </p:spPr>
        <p:txBody>
          <a:bodyPr/>
          <a:lstStyle/>
          <a:p>
            <a:r>
              <a:rPr lang="cs-CZ" altLang="cs-CZ"/>
              <a:t>Verbální</a:t>
            </a:r>
          </a:p>
          <a:p>
            <a:pPr lvl="1"/>
            <a:r>
              <a:rPr lang="cs-CZ" altLang="cs-CZ"/>
              <a:t>Vyprávění, psaní autobiografie, skupinové vzpomínání</a:t>
            </a:r>
          </a:p>
          <a:p>
            <a:r>
              <a:rPr lang="cs-CZ" altLang="cs-CZ"/>
              <a:t>Kreativní techniky</a:t>
            </a:r>
          </a:p>
          <a:p>
            <a:pPr lvl="1"/>
            <a:r>
              <a:rPr lang="cs-CZ" altLang="cs-CZ"/>
              <a:t>Pracovní aktivity (šití, ..)</a:t>
            </a:r>
          </a:p>
          <a:p>
            <a:pPr lvl="1"/>
            <a:r>
              <a:rPr lang="cs-CZ" altLang="cs-CZ"/>
              <a:t>Krášlení, dívání do zrcadla</a:t>
            </a:r>
          </a:p>
          <a:p>
            <a:pPr lvl="1"/>
            <a:r>
              <a:rPr lang="cs-CZ" altLang="cs-CZ"/>
              <a:t>Hra nápodobou</a:t>
            </a:r>
          </a:p>
          <a:p>
            <a:pPr lvl="1"/>
            <a:r>
              <a:rPr lang="cs-CZ" altLang="cs-CZ"/>
              <a:t>Hra divadla – dramatizace vzpomínek (svatba)</a:t>
            </a:r>
          </a:p>
          <a:p>
            <a:pPr lvl="1"/>
            <a:r>
              <a:rPr lang="cs-CZ" altLang="cs-CZ"/>
              <a:t>Slavení svátků, taneční zábavy</a:t>
            </a:r>
          </a:p>
          <a:p>
            <a:pPr lvl="1"/>
            <a:r>
              <a:rPr lang="cs-CZ" altLang="cs-CZ"/>
              <a:t>Sportovní zápasy, prohlížení fotografií, promítání starých filmů</a:t>
            </a:r>
          </a:p>
          <a:p>
            <a:pPr lvl="1"/>
            <a:r>
              <a:rPr lang="cs-CZ" altLang="cs-CZ"/>
              <a:t>Výroba krabic, kufrů, koláží, fotoknihy</a:t>
            </a:r>
          </a:p>
        </p:txBody>
      </p:sp>
      <p:pic>
        <p:nvPicPr>
          <p:cNvPr id="2" name="Zvuk 1">
            <a:hlinkClick r:id="" action="ppaction://media"/>
            <a:extLst>
              <a:ext uri="{FF2B5EF4-FFF2-40B4-BE49-F238E27FC236}">
                <a16:creationId xmlns:a16="http://schemas.microsoft.com/office/drawing/2014/main" id="{05B8E8D2-3F29-42A7-BBA2-65961B127B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4928"/>
    </mc:Choice>
    <mc:Fallback xmlns="">
      <p:transition spd="slow" advTm="64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Nadpis 1">
            <a:extLst>
              <a:ext uri="{FF2B5EF4-FFF2-40B4-BE49-F238E27FC236}">
                <a16:creationId xmlns:a16="http://schemas.microsoft.com/office/drawing/2014/main" id="{A638AC82-439E-472B-9942-58014E4B124E}"/>
              </a:ext>
            </a:extLst>
          </p:cNvPr>
          <p:cNvSpPr>
            <a:spLocks noGrp="1"/>
          </p:cNvSpPr>
          <p:nvPr>
            <p:ph type="ctrTitle"/>
          </p:nvPr>
        </p:nvSpPr>
        <p:spPr>
          <a:xfrm>
            <a:off x="685800" y="2130425"/>
            <a:ext cx="6981825" cy="1470025"/>
          </a:xfrm>
        </p:spPr>
        <p:txBody>
          <a:bodyPr/>
          <a:lstStyle/>
          <a:p>
            <a:r>
              <a:rPr lang="cs-CZ" altLang="cs-CZ" dirty="0"/>
              <a:t>Reminiscence</a:t>
            </a:r>
          </a:p>
        </p:txBody>
      </p:sp>
      <p:sp>
        <p:nvSpPr>
          <p:cNvPr id="3" name="Podnadpis 2">
            <a:extLst>
              <a:ext uri="{FF2B5EF4-FFF2-40B4-BE49-F238E27FC236}">
                <a16:creationId xmlns:a16="http://schemas.microsoft.com/office/drawing/2014/main" id="{708310C5-39DE-4FDD-B5E4-A83E74B77776}"/>
              </a:ext>
            </a:extLst>
          </p:cNvPr>
          <p:cNvSpPr>
            <a:spLocks noGrp="1"/>
          </p:cNvSpPr>
          <p:nvPr>
            <p:ph type="subTitle" idx="1"/>
          </p:nvPr>
        </p:nvSpPr>
        <p:spPr>
          <a:xfrm>
            <a:off x="976313" y="3429000"/>
            <a:ext cx="6187975" cy="1752600"/>
          </a:xfrm>
        </p:spPr>
        <p:txBody>
          <a:bodyPr/>
          <a:lstStyle/>
          <a:p>
            <a:pPr>
              <a:defRPr/>
            </a:pPr>
            <a:r>
              <a:rPr lang="cs-CZ" dirty="0">
                <a:solidFill>
                  <a:schemeClr val="tx1"/>
                </a:solidFill>
              </a:rPr>
              <a:t>„Co život, to román“</a:t>
            </a:r>
          </a:p>
        </p:txBody>
      </p:sp>
      <p:pic>
        <p:nvPicPr>
          <p:cNvPr id="55300" name="Picture 2" descr="http://www.reminiscenceireland.com/wp-content/gallery/benefits/istock_000002597245xsmall.jpg">
            <a:extLst>
              <a:ext uri="{FF2B5EF4-FFF2-40B4-BE49-F238E27FC236}">
                <a16:creationId xmlns:a16="http://schemas.microsoft.com/office/drawing/2014/main" id="{C42F7D55-55F5-4918-A5CF-94E64A94A8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8384" y="1152525"/>
            <a:ext cx="2705100" cy="402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C81844F1-F33F-4537-A6B5-96AEF28361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059"/>
    </mc:Choice>
    <mc:Fallback xmlns="">
      <p:transition spd="slow" advTm="6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2" name="Picture 2" descr="http://www.nursinghomeactivitiesresource.com/image-files/reminiscence-box.jpg">
            <a:extLst>
              <a:ext uri="{FF2B5EF4-FFF2-40B4-BE49-F238E27FC236}">
                <a16:creationId xmlns:a16="http://schemas.microsoft.com/office/drawing/2014/main" id="{8415A4CC-6FE9-4F39-8D03-F3AF669244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1412875"/>
            <a:ext cx="7412037" cy="49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2F7CDE4C-4AEF-402D-89BA-99A09B823B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244"/>
    </mc:Choice>
    <mc:Fallback xmlns="">
      <p:transition spd="slow" advTm="5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6" name="Picture 4" descr="http://www.age-exchange.org.uk/projects/past/mappingmemories/images/reminiscence_box_2.jpg">
            <a:extLst>
              <a:ext uri="{FF2B5EF4-FFF2-40B4-BE49-F238E27FC236}">
                <a16:creationId xmlns:a16="http://schemas.microsoft.com/office/drawing/2014/main" id="{27B69A79-0D84-4DFD-8941-2AB2DF5428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836613"/>
            <a:ext cx="7632700" cy="548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D1ADEFA6-3E81-4A4A-9B4C-ACA58D8647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58"/>
    </mc:Choice>
    <mc:Fallback xmlns="">
      <p:transition spd="slow" advTm="3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Nadpis 1">
            <a:extLst>
              <a:ext uri="{FF2B5EF4-FFF2-40B4-BE49-F238E27FC236}">
                <a16:creationId xmlns:a16="http://schemas.microsoft.com/office/drawing/2014/main" id="{76DA82BE-D03B-47D9-81C7-35C915EEABC4}"/>
              </a:ext>
            </a:extLst>
          </p:cNvPr>
          <p:cNvSpPr>
            <a:spLocks noGrp="1"/>
          </p:cNvSpPr>
          <p:nvPr>
            <p:ph type="title"/>
          </p:nvPr>
        </p:nvSpPr>
        <p:spPr>
          <a:xfrm>
            <a:off x="457200" y="188913"/>
            <a:ext cx="8229600" cy="1079500"/>
          </a:xfrm>
        </p:spPr>
        <p:txBody>
          <a:bodyPr/>
          <a:lstStyle/>
          <a:p>
            <a:r>
              <a:rPr lang="cs-CZ" altLang="cs-CZ"/>
              <a:t>Módní přehlídka</a:t>
            </a:r>
          </a:p>
        </p:txBody>
      </p:sp>
      <p:pic>
        <p:nvPicPr>
          <p:cNvPr id="22531" name="Zástupný symbol pro obsah 3">
            <a:extLst>
              <a:ext uri="{FF2B5EF4-FFF2-40B4-BE49-F238E27FC236}">
                <a16:creationId xmlns:a16="http://schemas.microsoft.com/office/drawing/2014/main" id="{69F3DA5A-A561-413C-BF15-0E900FBB493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77813" y="1341438"/>
            <a:ext cx="8588375" cy="5327650"/>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Nadpis 1">
            <a:extLst>
              <a:ext uri="{FF2B5EF4-FFF2-40B4-BE49-F238E27FC236}">
                <a16:creationId xmlns:a16="http://schemas.microsoft.com/office/drawing/2014/main" id="{45F0B6EF-590F-4E37-8BDF-938F3729E3DA}"/>
              </a:ext>
            </a:extLst>
          </p:cNvPr>
          <p:cNvSpPr>
            <a:spLocks noGrp="1"/>
          </p:cNvSpPr>
          <p:nvPr>
            <p:ph type="title"/>
          </p:nvPr>
        </p:nvSpPr>
        <p:spPr>
          <a:xfrm>
            <a:off x="457200" y="188913"/>
            <a:ext cx="8229600" cy="1079500"/>
          </a:xfrm>
        </p:spPr>
        <p:txBody>
          <a:bodyPr/>
          <a:lstStyle/>
          <a:p>
            <a:r>
              <a:rPr lang="cs-CZ" altLang="cs-CZ"/>
              <a:t>Zapojení rodin</a:t>
            </a:r>
          </a:p>
        </p:txBody>
      </p:sp>
      <p:pic>
        <p:nvPicPr>
          <p:cNvPr id="23555" name="Zástupný symbol pro obsah 3">
            <a:extLst>
              <a:ext uri="{FF2B5EF4-FFF2-40B4-BE49-F238E27FC236}">
                <a16:creationId xmlns:a16="http://schemas.microsoft.com/office/drawing/2014/main" id="{3ACE24CD-17B5-4C76-B7DD-6C4472DE1A5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49288" y="1401763"/>
            <a:ext cx="7845425" cy="5207000"/>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Nadpis 1">
            <a:extLst>
              <a:ext uri="{FF2B5EF4-FFF2-40B4-BE49-F238E27FC236}">
                <a16:creationId xmlns:a16="http://schemas.microsoft.com/office/drawing/2014/main" id="{44912F76-9B2B-4F14-9E8F-16E6182BFE88}"/>
              </a:ext>
            </a:extLst>
          </p:cNvPr>
          <p:cNvSpPr>
            <a:spLocks noGrp="1"/>
          </p:cNvSpPr>
          <p:nvPr>
            <p:ph type="title"/>
          </p:nvPr>
        </p:nvSpPr>
        <p:spPr>
          <a:xfrm>
            <a:off x="457200" y="188913"/>
            <a:ext cx="8229600" cy="1079500"/>
          </a:xfrm>
        </p:spPr>
        <p:txBody>
          <a:bodyPr/>
          <a:lstStyle/>
          <a:p>
            <a:r>
              <a:rPr lang="cs-CZ" altLang="cs-CZ"/>
              <a:t>Základní témata vzpomínání</a:t>
            </a:r>
          </a:p>
        </p:txBody>
      </p:sp>
      <p:sp>
        <p:nvSpPr>
          <p:cNvPr id="73731" name="Zástupný symbol pro obsah 2">
            <a:extLst>
              <a:ext uri="{FF2B5EF4-FFF2-40B4-BE49-F238E27FC236}">
                <a16:creationId xmlns:a16="http://schemas.microsoft.com/office/drawing/2014/main" id="{C5C7CF8A-6FA1-4798-B4DD-BC85C5D95EE4}"/>
              </a:ext>
            </a:extLst>
          </p:cNvPr>
          <p:cNvSpPr>
            <a:spLocks noGrp="1"/>
          </p:cNvSpPr>
          <p:nvPr>
            <p:ph idx="1"/>
          </p:nvPr>
        </p:nvSpPr>
        <p:spPr>
          <a:xfrm>
            <a:off x="250825" y="1125538"/>
            <a:ext cx="8642350" cy="5543550"/>
          </a:xfrm>
        </p:spPr>
        <p:txBody>
          <a:bodyPr/>
          <a:lstStyle/>
          <a:p>
            <a:r>
              <a:rPr lang="cs-CZ" altLang="cs-CZ"/>
              <a:t>Připomínají životní cyklus</a:t>
            </a:r>
          </a:p>
          <a:p>
            <a:pPr lvl="1"/>
            <a:r>
              <a:rPr lang="cs-CZ" altLang="cs-CZ"/>
              <a:t>Představení se – kdo jsem, odkud pocházím</a:t>
            </a:r>
          </a:p>
          <a:p>
            <a:pPr lvl="1"/>
            <a:r>
              <a:rPr lang="cs-CZ" altLang="cs-CZ"/>
              <a:t>Dětství, rodinný život, škola</a:t>
            </a:r>
          </a:p>
          <a:p>
            <a:pPr lvl="1"/>
            <a:r>
              <a:rPr lang="cs-CZ" altLang="cs-CZ"/>
              <a:t>Pracovní život</a:t>
            </a:r>
          </a:p>
          <a:p>
            <a:pPr lvl="1"/>
            <a:r>
              <a:rPr lang="cs-CZ" altLang="cs-CZ"/>
              <a:t>Zábava</a:t>
            </a:r>
          </a:p>
          <a:p>
            <a:pPr lvl="1"/>
            <a:r>
              <a:rPr lang="cs-CZ" altLang="cs-CZ"/>
              <a:t>Svatba</a:t>
            </a:r>
          </a:p>
          <a:p>
            <a:pPr lvl="1"/>
            <a:r>
              <a:rPr lang="cs-CZ" altLang="cs-CZ"/>
              <a:t>Domov, zahrada, zvířata</a:t>
            </a:r>
          </a:p>
          <a:p>
            <a:pPr lvl="1"/>
            <a:r>
              <a:rPr lang="cs-CZ" altLang="cs-CZ"/>
              <a:t>Nová generace – děti</a:t>
            </a:r>
          </a:p>
          <a:p>
            <a:pPr lvl="1"/>
            <a:r>
              <a:rPr lang="cs-CZ" altLang="cs-CZ"/>
              <a:t>Co je vařilo, jedlo</a:t>
            </a:r>
          </a:p>
          <a:p>
            <a:pPr lvl="1"/>
            <a:r>
              <a:rPr lang="cs-CZ" altLang="cs-CZ"/>
              <a:t>Prázdniny, dovolené, cestování</a:t>
            </a:r>
          </a:p>
          <a:p>
            <a:pPr lvl="1"/>
            <a:r>
              <a:rPr lang="cs-CZ" altLang="cs-CZ"/>
              <a:t>Svátky, oslavy</a:t>
            </a:r>
          </a:p>
        </p:txBody>
      </p:sp>
      <p:pic>
        <p:nvPicPr>
          <p:cNvPr id="2" name="Zvuk 1">
            <a:hlinkClick r:id="" action="ppaction://media"/>
            <a:extLst>
              <a:ext uri="{FF2B5EF4-FFF2-40B4-BE49-F238E27FC236}">
                <a16:creationId xmlns:a16="http://schemas.microsoft.com/office/drawing/2014/main" id="{9C558384-28A7-4B50-8636-5468296EC3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8112"/>
    </mc:Choice>
    <mc:Fallback xmlns="">
      <p:transition spd="slow" advTm="58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Nadpis 1">
            <a:extLst>
              <a:ext uri="{FF2B5EF4-FFF2-40B4-BE49-F238E27FC236}">
                <a16:creationId xmlns:a16="http://schemas.microsoft.com/office/drawing/2014/main" id="{5B934BEC-56CE-4782-BACC-DC372942D73D}"/>
              </a:ext>
            </a:extLst>
          </p:cNvPr>
          <p:cNvSpPr>
            <a:spLocks noGrp="1"/>
          </p:cNvSpPr>
          <p:nvPr>
            <p:ph type="title"/>
          </p:nvPr>
        </p:nvSpPr>
        <p:spPr>
          <a:xfrm>
            <a:off x="457200" y="188913"/>
            <a:ext cx="8229600" cy="1079500"/>
          </a:xfrm>
        </p:spPr>
        <p:txBody>
          <a:bodyPr/>
          <a:lstStyle/>
          <a:p>
            <a:r>
              <a:rPr lang="cs-CZ" altLang="cs-CZ"/>
              <a:t>Spouštěče vzpomínek</a:t>
            </a:r>
          </a:p>
        </p:txBody>
      </p:sp>
      <p:sp>
        <p:nvSpPr>
          <p:cNvPr id="74755" name="Zástupný symbol pro obsah 2">
            <a:extLst>
              <a:ext uri="{FF2B5EF4-FFF2-40B4-BE49-F238E27FC236}">
                <a16:creationId xmlns:a16="http://schemas.microsoft.com/office/drawing/2014/main" id="{0C51779C-0C90-4F99-9EE5-5C545B376613}"/>
              </a:ext>
            </a:extLst>
          </p:cNvPr>
          <p:cNvSpPr>
            <a:spLocks noGrp="1"/>
          </p:cNvSpPr>
          <p:nvPr>
            <p:ph idx="1"/>
          </p:nvPr>
        </p:nvSpPr>
        <p:spPr>
          <a:xfrm>
            <a:off x="250825" y="1341438"/>
            <a:ext cx="8642350" cy="5327650"/>
          </a:xfrm>
        </p:spPr>
        <p:txBody>
          <a:bodyPr/>
          <a:lstStyle/>
          <a:p>
            <a:r>
              <a:rPr lang="cs-CZ" altLang="cs-CZ"/>
              <a:t>Vizuální </a:t>
            </a:r>
          </a:p>
          <a:p>
            <a:pPr lvl="1"/>
            <a:r>
              <a:rPr lang="cs-CZ" altLang="cs-CZ"/>
              <a:t>fotografie, filmy, dokumenty – oddací list</a:t>
            </a:r>
          </a:p>
          <a:p>
            <a:r>
              <a:rPr lang="cs-CZ" altLang="cs-CZ"/>
              <a:t>Zvukové</a:t>
            </a:r>
          </a:p>
          <a:p>
            <a:pPr lvl="1"/>
            <a:r>
              <a:rPr lang="cs-CZ" altLang="cs-CZ"/>
              <a:t>Písně, básně, příroda</a:t>
            </a:r>
          </a:p>
          <a:p>
            <a:r>
              <a:rPr lang="cs-CZ" altLang="cs-CZ"/>
              <a:t>Vůně, chutě</a:t>
            </a:r>
          </a:p>
          <a:p>
            <a:pPr lvl="1"/>
            <a:r>
              <a:rPr lang="cs-CZ" altLang="cs-CZ"/>
              <a:t>Koření, byli…nky, </a:t>
            </a:r>
          </a:p>
          <a:p>
            <a:r>
              <a:rPr lang="cs-CZ" altLang="cs-CZ"/>
              <a:t>Doteky a pohyby </a:t>
            </a:r>
          </a:p>
          <a:p>
            <a:pPr lvl="1"/>
            <a:r>
              <a:rPr lang="cs-CZ" altLang="cs-CZ"/>
              <a:t>Houpání, chůze, tanec</a:t>
            </a:r>
          </a:p>
        </p:txBody>
      </p:sp>
      <p:pic>
        <p:nvPicPr>
          <p:cNvPr id="2" name="Zvuk 1">
            <a:hlinkClick r:id="" action="ppaction://media"/>
            <a:extLst>
              <a:ext uri="{FF2B5EF4-FFF2-40B4-BE49-F238E27FC236}">
                <a16:creationId xmlns:a16="http://schemas.microsoft.com/office/drawing/2014/main" id="{F9426ABC-B2C7-494F-8797-3C0195CC04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587"/>
    </mc:Choice>
    <mc:Fallback xmlns="">
      <p:transition spd="slow" advTm="24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4">
            <a:extLst>
              <a:ext uri="{FF2B5EF4-FFF2-40B4-BE49-F238E27FC236}">
                <a16:creationId xmlns:a16="http://schemas.microsoft.com/office/drawing/2014/main" id="{D372DFE7-71D6-413C-8516-D325B44093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5625" y="34925"/>
            <a:ext cx="6143625" cy="3495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60" name="Picture 5">
            <a:extLst>
              <a:ext uri="{FF2B5EF4-FFF2-40B4-BE49-F238E27FC236}">
                <a16:creationId xmlns:a16="http://schemas.microsoft.com/office/drawing/2014/main" id="{199EA6E8-3CD5-45BC-A910-4047ECAC9D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32150"/>
            <a:ext cx="5956300" cy="362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Zvuk 1">
            <a:hlinkClick r:id="" action="ppaction://media"/>
            <a:extLst>
              <a:ext uri="{FF2B5EF4-FFF2-40B4-BE49-F238E27FC236}">
                <a16:creationId xmlns:a16="http://schemas.microsoft.com/office/drawing/2014/main" id="{9321FC2E-53DC-43BC-9F63-BC15A45922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650"/>
    </mc:Choice>
    <mc:Fallback xmlns="">
      <p:transition spd="slow" advTm="7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Nadpis 1">
            <a:extLst>
              <a:ext uri="{FF2B5EF4-FFF2-40B4-BE49-F238E27FC236}">
                <a16:creationId xmlns:a16="http://schemas.microsoft.com/office/drawing/2014/main" id="{B6F73D12-4C88-41A0-9622-3FB20EDB1BEA}"/>
              </a:ext>
            </a:extLst>
          </p:cNvPr>
          <p:cNvSpPr>
            <a:spLocks noGrp="1"/>
          </p:cNvSpPr>
          <p:nvPr>
            <p:ph type="title"/>
          </p:nvPr>
        </p:nvSpPr>
        <p:spPr>
          <a:xfrm>
            <a:off x="590550" y="185738"/>
            <a:ext cx="7772400" cy="1143000"/>
          </a:xfrm>
        </p:spPr>
        <p:txBody>
          <a:bodyPr/>
          <a:lstStyle/>
          <a:p>
            <a:endParaRPr lang="cs-CZ" altLang="cs-CZ"/>
          </a:p>
        </p:txBody>
      </p:sp>
      <p:pic>
        <p:nvPicPr>
          <p:cNvPr id="46083" name="Picture 4" descr="http://img2.hyperinzerce.cz/x-cz/inz/11494/11494204-smaltovane-nadobi-1.jpg">
            <a:extLst>
              <a:ext uri="{FF2B5EF4-FFF2-40B4-BE49-F238E27FC236}">
                <a16:creationId xmlns:a16="http://schemas.microsoft.com/office/drawing/2014/main" id="{B7200879-727A-43C8-936F-B8A2065AD0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138238"/>
            <a:ext cx="8639175" cy="538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B8D1540E-60F7-4A5D-9BFC-A9E375B017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710"/>
    </mc:Choice>
    <mc:Fallback xmlns="">
      <p:transition spd="slow" advTm="5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Nadpis 1">
            <a:extLst>
              <a:ext uri="{FF2B5EF4-FFF2-40B4-BE49-F238E27FC236}">
                <a16:creationId xmlns:a16="http://schemas.microsoft.com/office/drawing/2014/main" id="{436FFADB-607B-45FC-A58F-A9F9BD965B07}"/>
              </a:ext>
            </a:extLst>
          </p:cNvPr>
          <p:cNvSpPr>
            <a:spLocks noGrp="1"/>
          </p:cNvSpPr>
          <p:nvPr>
            <p:ph type="title"/>
          </p:nvPr>
        </p:nvSpPr>
        <p:spPr>
          <a:xfrm>
            <a:off x="590550" y="185738"/>
            <a:ext cx="7772400" cy="1143000"/>
          </a:xfrm>
        </p:spPr>
        <p:txBody>
          <a:bodyPr/>
          <a:lstStyle/>
          <a:p>
            <a:endParaRPr lang="cs-CZ" altLang="cs-CZ"/>
          </a:p>
        </p:txBody>
      </p:sp>
      <p:pic>
        <p:nvPicPr>
          <p:cNvPr id="47107" name="Picture 4" descr="Výsledek obrázku pro reminiscenční krabice">
            <a:hlinkClick r:id="rId4"/>
            <a:extLst>
              <a:ext uri="{FF2B5EF4-FFF2-40B4-BE49-F238E27FC236}">
                <a16:creationId xmlns:a16="http://schemas.microsoft.com/office/drawing/2014/main" id="{EFF4EF4E-2D6F-4611-87EB-4A3328DB5C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588" y="646113"/>
            <a:ext cx="7516812" cy="577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0C1729C8-0408-4A3C-B091-5195FE2926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211"/>
    </mc:Choice>
    <mc:Fallback xmlns="">
      <p:transition spd="slow" advTm="21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Nadpis 1">
            <a:extLst>
              <a:ext uri="{FF2B5EF4-FFF2-40B4-BE49-F238E27FC236}">
                <a16:creationId xmlns:a16="http://schemas.microsoft.com/office/drawing/2014/main" id="{A650D6B8-D3F4-48B2-9039-897C93404325}"/>
              </a:ext>
            </a:extLst>
          </p:cNvPr>
          <p:cNvSpPr>
            <a:spLocks noGrp="1"/>
          </p:cNvSpPr>
          <p:nvPr>
            <p:ph type="title"/>
          </p:nvPr>
        </p:nvSpPr>
        <p:spPr>
          <a:xfrm>
            <a:off x="590550" y="185738"/>
            <a:ext cx="7772400" cy="1143000"/>
          </a:xfrm>
        </p:spPr>
        <p:txBody>
          <a:bodyPr/>
          <a:lstStyle/>
          <a:p>
            <a:endParaRPr lang="cs-CZ" altLang="cs-CZ"/>
          </a:p>
        </p:txBody>
      </p:sp>
      <p:pic>
        <p:nvPicPr>
          <p:cNvPr id="48131" name="Picture 4" descr="Výsledek obrázku pro reminiscenční krabice">
            <a:hlinkClick r:id="rId4"/>
            <a:extLst>
              <a:ext uri="{FF2B5EF4-FFF2-40B4-BE49-F238E27FC236}">
                <a16:creationId xmlns:a16="http://schemas.microsoft.com/office/drawing/2014/main" id="{ADBC32BF-A157-42E4-B57D-4493169F90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975" y="544513"/>
            <a:ext cx="8432800" cy="582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0E0EF822-BB78-4D19-B5BE-5CE7165A31B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853"/>
    </mc:Choice>
    <mc:Fallback xmlns="">
      <p:transition spd="slow" advTm="10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6757C17-E8E1-4800-8303-12AEF87DC7E4}"/>
              </a:ext>
            </a:extLst>
          </p:cNvPr>
          <p:cNvSpPr>
            <a:spLocks noGrp="1"/>
          </p:cNvSpPr>
          <p:nvPr>
            <p:ph type="title"/>
          </p:nvPr>
        </p:nvSpPr>
        <p:spPr>
          <a:xfrm>
            <a:off x="457200" y="188640"/>
            <a:ext cx="8229600" cy="504056"/>
          </a:xfrm>
        </p:spPr>
        <p:txBody>
          <a:bodyPr/>
          <a:lstStyle/>
          <a:p>
            <a:r>
              <a:rPr lang="cs-CZ" dirty="0"/>
              <a:t>Pacienti s demencí</a:t>
            </a:r>
          </a:p>
        </p:txBody>
      </p:sp>
      <p:sp>
        <p:nvSpPr>
          <p:cNvPr id="3" name="Zástupný symbol pro obsah 2">
            <a:extLst>
              <a:ext uri="{FF2B5EF4-FFF2-40B4-BE49-F238E27FC236}">
                <a16:creationId xmlns:a16="http://schemas.microsoft.com/office/drawing/2014/main" id="{ED35B456-D1C8-4FB7-B8E7-B47DC73D8DCB}"/>
              </a:ext>
            </a:extLst>
          </p:cNvPr>
          <p:cNvSpPr>
            <a:spLocks noGrp="1"/>
          </p:cNvSpPr>
          <p:nvPr>
            <p:ph idx="1"/>
          </p:nvPr>
        </p:nvSpPr>
        <p:spPr>
          <a:xfrm>
            <a:off x="251520" y="764704"/>
            <a:ext cx="8640960" cy="5904656"/>
          </a:xfrm>
        </p:spPr>
        <p:txBody>
          <a:bodyPr/>
          <a:lstStyle/>
          <a:p>
            <a:r>
              <a:rPr lang="cs-CZ" b="1" dirty="0"/>
              <a:t>Mírná – střední – těžká demence</a:t>
            </a:r>
          </a:p>
          <a:p>
            <a:r>
              <a:rPr lang="cs-CZ" b="1" dirty="0"/>
              <a:t>Mají zachovánu dlouhodobou paměť</a:t>
            </a:r>
          </a:p>
          <a:p>
            <a:pPr lvl="1"/>
            <a:r>
              <a:rPr lang="cs-CZ" dirty="0"/>
              <a:t>Vzpomínky s emočním nábojem</a:t>
            </a:r>
          </a:p>
          <a:p>
            <a:pPr lvl="1"/>
            <a:r>
              <a:rPr lang="cs-CZ" dirty="0"/>
              <a:t>Vzpomínky na dětství, dospělost, mateřství, vojnu, …</a:t>
            </a:r>
          </a:p>
          <a:p>
            <a:r>
              <a:rPr lang="cs-CZ" b="1" dirty="0"/>
              <a:t>Krátkodobá paměť je velmi omezena</a:t>
            </a:r>
          </a:p>
          <a:p>
            <a:pPr lvl="1"/>
            <a:r>
              <a:rPr lang="cs-CZ" dirty="0"/>
              <a:t>Nepamatující, co bylo k obědu …</a:t>
            </a:r>
          </a:p>
          <a:p>
            <a:pPr lvl="1"/>
            <a:r>
              <a:rPr lang="cs-CZ" dirty="0"/>
              <a:t>Myšlenky přicházejí nekoordinovaně</a:t>
            </a:r>
          </a:p>
          <a:p>
            <a:pPr lvl="1"/>
            <a:r>
              <a:rPr lang="cs-CZ" dirty="0"/>
              <a:t>Nevybavují si k čemu sloužily předměty běžné denní potřeby – mobil, neumí ho používat</a:t>
            </a:r>
          </a:p>
          <a:p>
            <a:pPr lvl="1"/>
            <a:r>
              <a:rPr lang="cs-CZ" dirty="0"/>
              <a:t>Problém se sebepéčí</a:t>
            </a:r>
          </a:p>
          <a:p>
            <a:pPr lvl="1"/>
            <a:r>
              <a:rPr lang="cs-CZ" dirty="0"/>
              <a:t>Je velmi narušena komunikace – mnohdy reagují neadekvátně dané situaci</a:t>
            </a:r>
          </a:p>
          <a:p>
            <a:pPr lvl="1"/>
            <a:endParaRPr lang="cs-CZ" dirty="0"/>
          </a:p>
          <a:p>
            <a:pPr marL="457200" lvl="1" indent="0">
              <a:buNone/>
            </a:pPr>
            <a:endParaRPr lang="cs-CZ" dirty="0"/>
          </a:p>
        </p:txBody>
      </p:sp>
      <p:pic>
        <p:nvPicPr>
          <p:cNvPr id="5" name="Zvuk 4">
            <a:hlinkClick r:id="" action="ppaction://media"/>
            <a:extLst>
              <a:ext uri="{FF2B5EF4-FFF2-40B4-BE49-F238E27FC236}">
                <a16:creationId xmlns:a16="http://schemas.microsoft.com/office/drawing/2014/main" id="{58727A8F-2061-454E-8819-97358647755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47360218"/>
      </p:ext>
    </p:extLst>
  </p:cSld>
  <p:clrMapOvr>
    <a:masterClrMapping/>
  </p:clrMapOvr>
  <mc:AlternateContent xmlns:mc="http://schemas.openxmlformats.org/markup-compatibility/2006" xmlns:p14="http://schemas.microsoft.com/office/powerpoint/2010/main">
    <mc:Choice Requires="p14">
      <p:transition spd="slow" p14:dur="2000" advTm="58224"/>
    </mc:Choice>
    <mc:Fallback xmlns="">
      <p:transition spd="slow" advTm="58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Nadpis 1">
            <a:extLst>
              <a:ext uri="{FF2B5EF4-FFF2-40B4-BE49-F238E27FC236}">
                <a16:creationId xmlns:a16="http://schemas.microsoft.com/office/drawing/2014/main" id="{A665C3F0-4282-407A-A93F-9B9C87CD5524}"/>
              </a:ext>
            </a:extLst>
          </p:cNvPr>
          <p:cNvSpPr>
            <a:spLocks noGrp="1"/>
          </p:cNvSpPr>
          <p:nvPr>
            <p:ph type="title"/>
          </p:nvPr>
        </p:nvSpPr>
        <p:spPr>
          <a:xfrm>
            <a:off x="457200" y="188913"/>
            <a:ext cx="8229600" cy="1079500"/>
          </a:xfrm>
        </p:spPr>
        <p:txBody>
          <a:bodyPr/>
          <a:lstStyle/>
          <a:p>
            <a:r>
              <a:rPr lang="cs-CZ" altLang="cs-CZ"/>
              <a:t>Tanec baleríny</a:t>
            </a:r>
          </a:p>
        </p:txBody>
      </p:sp>
      <p:sp>
        <p:nvSpPr>
          <p:cNvPr id="75779" name="Zástupný symbol pro obsah 2">
            <a:extLst>
              <a:ext uri="{FF2B5EF4-FFF2-40B4-BE49-F238E27FC236}">
                <a16:creationId xmlns:a16="http://schemas.microsoft.com/office/drawing/2014/main" id="{16B38CAC-942A-4055-A4AC-B5BE89068F41}"/>
              </a:ext>
            </a:extLst>
          </p:cNvPr>
          <p:cNvSpPr>
            <a:spLocks noGrp="1"/>
          </p:cNvSpPr>
          <p:nvPr>
            <p:ph idx="1"/>
          </p:nvPr>
        </p:nvSpPr>
        <p:spPr>
          <a:xfrm>
            <a:off x="250825" y="1341438"/>
            <a:ext cx="8642350" cy="5327650"/>
          </a:xfrm>
        </p:spPr>
        <p:txBody>
          <a:bodyPr/>
          <a:lstStyle/>
          <a:p>
            <a:r>
              <a:rPr lang="cs-CZ" altLang="cs-CZ" dirty="0">
                <a:hlinkClick r:id="rId4"/>
              </a:rPr>
              <a:t>https://www.youtube.com/watch?v=OT8AdwV0Vkw</a:t>
            </a:r>
            <a:endParaRPr lang="cs-CZ" altLang="cs-CZ" dirty="0"/>
          </a:p>
          <a:p>
            <a:endParaRPr lang="cs-CZ" altLang="cs-CZ" dirty="0"/>
          </a:p>
        </p:txBody>
      </p:sp>
      <p:pic>
        <p:nvPicPr>
          <p:cNvPr id="2" name="Zvuk 1">
            <a:hlinkClick r:id="" action="ppaction://media"/>
            <a:extLst>
              <a:ext uri="{FF2B5EF4-FFF2-40B4-BE49-F238E27FC236}">
                <a16:creationId xmlns:a16="http://schemas.microsoft.com/office/drawing/2014/main" id="{A9A1A7F5-E571-4FB6-8AEA-8FEDC0DD43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44"/>
    </mc:Choice>
    <mc:Fallback xmlns="">
      <p:transition spd="slow" advTm="2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Nadpis 1">
            <a:extLst>
              <a:ext uri="{FF2B5EF4-FFF2-40B4-BE49-F238E27FC236}">
                <a16:creationId xmlns:a16="http://schemas.microsoft.com/office/drawing/2014/main" id="{C69130B6-DC6C-41D7-A769-D47454C9CC41}"/>
              </a:ext>
            </a:extLst>
          </p:cNvPr>
          <p:cNvSpPr>
            <a:spLocks noGrp="1"/>
          </p:cNvSpPr>
          <p:nvPr>
            <p:ph type="title"/>
          </p:nvPr>
        </p:nvSpPr>
        <p:spPr>
          <a:xfrm>
            <a:off x="457200" y="188913"/>
            <a:ext cx="8229600" cy="1079500"/>
          </a:xfrm>
        </p:spPr>
        <p:txBody>
          <a:bodyPr/>
          <a:lstStyle/>
          <a:p>
            <a:r>
              <a:rPr lang="cs-CZ" altLang="cs-CZ"/>
              <a:t>Podpora komunikace</a:t>
            </a:r>
          </a:p>
        </p:txBody>
      </p:sp>
      <p:sp>
        <p:nvSpPr>
          <p:cNvPr id="76803" name="Zástupný symbol pro obsah 2">
            <a:extLst>
              <a:ext uri="{FF2B5EF4-FFF2-40B4-BE49-F238E27FC236}">
                <a16:creationId xmlns:a16="http://schemas.microsoft.com/office/drawing/2014/main" id="{A3D9843A-488D-4D86-B4B7-3931657C8334}"/>
              </a:ext>
            </a:extLst>
          </p:cNvPr>
          <p:cNvSpPr>
            <a:spLocks noGrp="1"/>
          </p:cNvSpPr>
          <p:nvPr>
            <p:ph idx="1"/>
          </p:nvPr>
        </p:nvSpPr>
        <p:spPr>
          <a:xfrm>
            <a:off x="250825" y="1125538"/>
            <a:ext cx="8642350" cy="5543550"/>
          </a:xfrm>
        </p:spPr>
        <p:txBody>
          <a:bodyPr/>
          <a:lstStyle/>
          <a:p>
            <a:r>
              <a:rPr lang="cs-CZ" altLang="cs-CZ"/>
              <a:t>Tolerovat ticho</a:t>
            </a:r>
          </a:p>
          <a:p>
            <a:r>
              <a:rPr lang="cs-CZ" altLang="cs-CZ"/>
              <a:t>Zopakovat řečené</a:t>
            </a:r>
          </a:p>
          <a:p>
            <a:r>
              <a:rPr lang="cs-CZ" altLang="cs-CZ"/>
              <a:t>Poskytnout chybějící slovo</a:t>
            </a:r>
          </a:p>
          <a:p>
            <a:r>
              <a:rPr lang="cs-CZ" altLang="cs-CZ"/>
              <a:t>Ptát se, zda jsme porozuměli</a:t>
            </a:r>
          </a:p>
          <a:p>
            <a:r>
              <a:rPr lang="cs-CZ" altLang="cs-CZ"/>
              <a:t>Taktně nabídnout pomoc</a:t>
            </a:r>
          </a:p>
          <a:p>
            <a:r>
              <a:rPr lang="cs-CZ" altLang="cs-CZ"/>
              <a:t>Pamatovat si</a:t>
            </a:r>
          </a:p>
          <a:p>
            <a:r>
              <a:rPr lang="cs-CZ" altLang="cs-CZ"/>
              <a:t>Podpora komunikace s rodinou – velmi problematické – skupinová terapie – člověk s demencí rovnocenný partner</a:t>
            </a:r>
          </a:p>
          <a:p>
            <a:pPr lvl="1"/>
            <a:r>
              <a:rPr lang="cs-CZ" altLang="cs-CZ"/>
              <a:t>Reminiscenční techniky pomáhají</a:t>
            </a:r>
          </a:p>
        </p:txBody>
      </p:sp>
      <p:pic>
        <p:nvPicPr>
          <p:cNvPr id="2" name="Zvuk 1">
            <a:hlinkClick r:id="" action="ppaction://media"/>
            <a:extLst>
              <a:ext uri="{FF2B5EF4-FFF2-40B4-BE49-F238E27FC236}">
                <a16:creationId xmlns:a16="http://schemas.microsoft.com/office/drawing/2014/main" id="{A2E51BEB-C633-494B-85F6-9679F20F7E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963"/>
    </mc:Choice>
    <mc:Fallback xmlns="">
      <p:transition spd="slow" advTm="33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Nadpis 1">
            <a:extLst>
              <a:ext uri="{FF2B5EF4-FFF2-40B4-BE49-F238E27FC236}">
                <a16:creationId xmlns:a16="http://schemas.microsoft.com/office/drawing/2014/main" id="{2E0D62D9-3A75-4F25-A112-67FCB4B9CA00}"/>
              </a:ext>
            </a:extLst>
          </p:cNvPr>
          <p:cNvSpPr>
            <a:spLocks noGrp="1"/>
          </p:cNvSpPr>
          <p:nvPr>
            <p:ph type="title"/>
          </p:nvPr>
        </p:nvSpPr>
        <p:spPr>
          <a:xfrm>
            <a:off x="457200" y="188913"/>
            <a:ext cx="8229600" cy="1079500"/>
          </a:xfrm>
        </p:spPr>
        <p:txBody>
          <a:bodyPr/>
          <a:lstStyle/>
          <a:p>
            <a:r>
              <a:rPr lang="cs-CZ" altLang="cs-CZ"/>
              <a:t>Neverbální komunikace</a:t>
            </a:r>
          </a:p>
        </p:txBody>
      </p:sp>
      <p:sp>
        <p:nvSpPr>
          <p:cNvPr id="3" name="Zástupný symbol pro obsah 2">
            <a:extLst>
              <a:ext uri="{FF2B5EF4-FFF2-40B4-BE49-F238E27FC236}">
                <a16:creationId xmlns:a16="http://schemas.microsoft.com/office/drawing/2014/main" id="{B63CC48A-1601-4444-BBAF-FE84924A5869}"/>
              </a:ext>
            </a:extLst>
          </p:cNvPr>
          <p:cNvSpPr>
            <a:spLocks noGrp="1"/>
          </p:cNvSpPr>
          <p:nvPr>
            <p:ph idx="1"/>
          </p:nvPr>
        </p:nvSpPr>
        <p:spPr>
          <a:xfrm>
            <a:off x="250825" y="1341438"/>
            <a:ext cx="8642350" cy="5327650"/>
          </a:xfrm>
        </p:spPr>
        <p:txBody>
          <a:bodyPr/>
          <a:lstStyle/>
          <a:p>
            <a:pPr>
              <a:buFont typeface="Arial" charset="0"/>
              <a:buChar char="•"/>
              <a:defRPr/>
            </a:pPr>
            <a:r>
              <a:rPr lang="cs-CZ" dirty="0"/>
              <a:t>Pokud člověk nemluví – ukažte, jak se dělalo</a:t>
            </a:r>
          </a:p>
          <a:p>
            <a:pPr>
              <a:buFont typeface="Arial" charset="0"/>
              <a:buChar char="•"/>
              <a:defRPr/>
            </a:pPr>
            <a:r>
              <a:rPr lang="cs-CZ" dirty="0"/>
              <a:t>BAS – zapojit smysly (materiál, tvar,…)</a:t>
            </a:r>
          </a:p>
          <a:p>
            <a:pPr>
              <a:buFont typeface="Arial" charset="0"/>
              <a:buChar char="•"/>
              <a:defRPr/>
            </a:pPr>
            <a:r>
              <a:rPr lang="cs-CZ" dirty="0"/>
              <a:t>Připomínat důležité ze života – práce s rodinou</a:t>
            </a:r>
          </a:p>
          <a:p>
            <a:pPr>
              <a:buFont typeface="Arial" charset="0"/>
              <a:buChar char="•"/>
              <a:defRPr/>
            </a:pPr>
            <a:r>
              <a:rPr lang="cs-CZ" dirty="0"/>
              <a:t>Kreativní techniky</a:t>
            </a:r>
          </a:p>
          <a:p>
            <a:pPr>
              <a:buFont typeface="Arial" charset="0"/>
              <a:buChar char="•"/>
              <a:defRPr/>
            </a:pPr>
            <a:endParaRPr lang="cs-CZ" dirty="0"/>
          </a:p>
          <a:p>
            <a:pPr marL="0" indent="0">
              <a:buFont typeface="Arial" charset="0"/>
              <a:buNone/>
              <a:defRPr/>
            </a:pPr>
            <a:endParaRPr lang="cs-CZ" dirty="0"/>
          </a:p>
          <a:p>
            <a:pPr>
              <a:buFont typeface="Arial" charset="0"/>
              <a:buChar char="•"/>
              <a:defRPr/>
            </a:pPr>
            <a:r>
              <a:rPr lang="cs-CZ" dirty="0"/>
              <a:t>Reminiscence není vhodná pro každého člověka s demencí – může vyvolávat nepříjemné vzpomínky, které nedokáže zpracovat</a:t>
            </a:r>
          </a:p>
        </p:txBody>
      </p:sp>
      <p:pic>
        <p:nvPicPr>
          <p:cNvPr id="2" name="Zvuk 1">
            <a:hlinkClick r:id="" action="ppaction://media"/>
            <a:extLst>
              <a:ext uri="{FF2B5EF4-FFF2-40B4-BE49-F238E27FC236}">
                <a16:creationId xmlns:a16="http://schemas.microsoft.com/office/drawing/2014/main" id="{227FE1B0-4C1E-423F-A2EF-8F8AC68344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1299"/>
    </mc:Choice>
    <mc:Fallback xmlns="">
      <p:transition spd="slow" advTm="51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Nadpis 1">
            <a:extLst>
              <a:ext uri="{FF2B5EF4-FFF2-40B4-BE49-F238E27FC236}">
                <a16:creationId xmlns:a16="http://schemas.microsoft.com/office/drawing/2014/main" id="{205BDD72-F803-46DB-8776-E87344E9B536}"/>
              </a:ext>
            </a:extLst>
          </p:cNvPr>
          <p:cNvSpPr>
            <a:spLocks noGrp="1"/>
          </p:cNvSpPr>
          <p:nvPr>
            <p:ph type="title"/>
          </p:nvPr>
        </p:nvSpPr>
        <p:spPr>
          <a:xfrm>
            <a:off x="457200" y="188913"/>
            <a:ext cx="8229600" cy="503237"/>
          </a:xfrm>
        </p:spPr>
        <p:txBody>
          <a:bodyPr/>
          <a:lstStyle/>
          <a:p>
            <a:r>
              <a:rPr lang="cs-CZ" altLang="cs-CZ"/>
              <a:t>Skupinová terapie</a:t>
            </a:r>
          </a:p>
        </p:txBody>
      </p:sp>
      <p:sp>
        <p:nvSpPr>
          <p:cNvPr id="78851" name="Zástupný symbol pro obsah 2">
            <a:extLst>
              <a:ext uri="{FF2B5EF4-FFF2-40B4-BE49-F238E27FC236}">
                <a16:creationId xmlns:a16="http://schemas.microsoft.com/office/drawing/2014/main" id="{F1A8509B-8E9F-4523-867D-BDBAFCD97E3A}"/>
              </a:ext>
            </a:extLst>
          </p:cNvPr>
          <p:cNvSpPr>
            <a:spLocks noGrp="1"/>
          </p:cNvSpPr>
          <p:nvPr>
            <p:ph idx="1"/>
          </p:nvPr>
        </p:nvSpPr>
        <p:spPr>
          <a:xfrm>
            <a:off x="0" y="765175"/>
            <a:ext cx="9144000" cy="5903913"/>
          </a:xfrm>
        </p:spPr>
        <p:txBody>
          <a:bodyPr/>
          <a:lstStyle/>
          <a:p>
            <a:r>
              <a:rPr lang="cs-CZ" altLang="cs-CZ"/>
              <a:t>Výběr členů do skupiny:</a:t>
            </a:r>
          </a:p>
          <a:p>
            <a:pPr lvl="2"/>
            <a:r>
              <a:rPr lang="cs-CZ" altLang="cs-CZ"/>
              <a:t>Náhodně</a:t>
            </a:r>
          </a:p>
          <a:p>
            <a:pPr lvl="2"/>
            <a:r>
              <a:rPr lang="cs-CZ" altLang="cs-CZ"/>
              <a:t>Podle jména, místa bydliště</a:t>
            </a:r>
          </a:p>
          <a:p>
            <a:pPr lvl="2"/>
            <a:r>
              <a:rPr lang="cs-CZ" altLang="cs-CZ" b="1"/>
              <a:t>Podle data narození</a:t>
            </a:r>
          </a:p>
          <a:p>
            <a:r>
              <a:rPr lang="cs-CZ" altLang="cs-CZ"/>
              <a:t>Skupina - </a:t>
            </a:r>
            <a:r>
              <a:rPr lang="cs-CZ" altLang="cs-CZ" sz="2800" b="1"/>
              <a:t>Otevřená</a:t>
            </a:r>
            <a:r>
              <a:rPr lang="cs-CZ" altLang="cs-CZ" sz="2800"/>
              <a:t> – může přijít kdokoli, kdykoli</a:t>
            </a:r>
          </a:p>
          <a:p>
            <a:pPr lvl="1"/>
            <a:r>
              <a:rPr lang="cs-CZ" altLang="cs-CZ" b="1"/>
              <a:t>Uzavřená</a:t>
            </a:r>
          </a:p>
          <a:p>
            <a:pPr lvl="2"/>
            <a:r>
              <a:rPr lang="cs-CZ" altLang="cs-CZ" sz="2000"/>
              <a:t>Bezpečnější prostředí, sociální kontakty, vzájemné sdílení</a:t>
            </a:r>
          </a:p>
          <a:p>
            <a:pPr lvl="2"/>
            <a:r>
              <a:rPr lang="cs-CZ" altLang="cs-CZ" sz="2000"/>
              <a:t>Každý má vlastní místo, zasedací pořádek</a:t>
            </a:r>
          </a:p>
          <a:p>
            <a:pPr lvl="2"/>
            <a:r>
              <a:rPr lang="cs-CZ" altLang="cs-CZ" sz="2000"/>
              <a:t>Sounáležitost, členství ve skupině</a:t>
            </a:r>
          </a:p>
          <a:p>
            <a:pPr lvl="2"/>
            <a:r>
              <a:rPr lang="cs-CZ" altLang="cs-CZ" sz="2000"/>
              <a:t>Příprava: znát klienty, nerušená místnost, domluvit se na dalším tématu ve skupině, nachystat vzpomínkové předměty, začít písničkou, ocenit seniory za odpověď, podporovat k odpovědi</a:t>
            </a:r>
          </a:p>
          <a:p>
            <a:pPr lvl="2"/>
            <a:r>
              <a:rPr lang="cs-CZ" altLang="cs-CZ" sz="2000"/>
              <a:t>Počet osob: 8 - 10 </a:t>
            </a:r>
          </a:p>
          <a:p>
            <a:pPr lvl="2"/>
            <a:r>
              <a:rPr lang="cs-CZ" altLang="cs-CZ" sz="2000" b="1"/>
              <a:t>Zásady:</a:t>
            </a:r>
            <a:r>
              <a:rPr lang="cs-CZ" altLang="cs-CZ" sz="2000"/>
              <a:t> mluví, kdo má míček, přizpůsobit tempo skupině, počkat až odpoví</a:t>
            </a:r>
          </a:p>
          <a:p>
            <a:pPr lvl="2"/>
            <a:r>
              <a:rPr lang="cs-CZ" altLang="cs-CZ" sz="2000" u="sng"/>
              <a:t>Pokud klient nemluví (nereaguje), neznamená to, že nereaguje v hlavě</a:t>
            </a:r>
          </a:p>
        </p:txBody>
      </p:sp>
      <p:pic>
        <p:nvPicPr>
          <p:cNvPr id="2" name="Zvuk 1">
            <a:hlinkClick r:id="" action="ppaction://media"/>
            <a:extLst>
              <a:ext uri="{FF2B5EF4-FFF2-40B4-BE49-F238E27FC236}">
                <a16:creationId xmlns:a16="http://schemas.microsoft.com/office/drawing/2014/main" id="{45F85982-08A3-4209-8B5B-F3E8D01630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3162"/>
    </mc:Choice>
    <mc:Fallback xmlns="">
      <p:transition spd="slow" advTm="103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Nadpis 1">
            <a:extLst>
              <a:ext uri="{FF2B5EF4-FFF2-40B4-BE49-F238E27FC236}">
                <a16:creationId xmlns:a16="http://schemas.microsoft.com/office/drawing/2014/main" id="{C59FD990-5468-48FA-9E3B-126C8D76838E}"/>
              </a:ext>
            </a:extLst>
          </p:cNvPr>
          <p:cNvSpPr>
            <a:spLocks noGrp="1"/>
          </p:cNvSpPr>
          <p:nvPr>
            <p:ph type="title"/>
          </p:nvPr>
        </p:nvSpPr>
        <p:spPr>
          <a:xfrm>
            <a:off x="457200" y="188913"/>
            <a:ext cx="8229600" cy="1079500"/>
          </a:xfrm>
        </p:spPr>
        <p:txBody>
          <a:bodyPr/>
          <a:lstStyle/>
          <a:p>
            <a:r>
              <a:rPr lang="cs-CZ" altLang="cs-CZ"/>
              <a:t>Skupinová terapie</a:t>
            </a:r>
          </a:p>
        </p:txBody>
      </p:sp>
      <p:sp>
        <p:nvSpPr>
          <p:cNvPr id="3" name="Zástupný symbol pro obsah 2">
            <a:extLst>
              <a:ext uri="{FF2B5EF4-FFF2-40B4-BE49-F238E27FC236}">
                <a16:creationId xmlns:a16="http://schemas.microsoft.com/office/drawing/2014/main" id="{D2046714-25A1-44CE-9B92-5A45F80021A2}"/>
              </a:ext>
            </a:extLst>
          </p:cNvPr>
          <p:cNvSpPr>
            <a:spLocks noGrp="1"/>
          </p:cNvSpPr>
          <p:nvPr>
            <p:ph idx="1"/>
          </p:nvPr>
        </p:nvSpPr>
        <p:spPr>
          <a:xfrm>
            <a:off x="250825" y="1341438"/>
            <a:ext cx="8642350" cy="5327650"/>
          </a:xfrm>
        </p:spPr>
        <p:txBody>
          <a:bodyPr/>
          <a:lstStyle/>
          <a:p>
            <a:pPr>
              <a:defRPr/>
            </a:pPr>
            <a:r>
              <a:rPr lang="cs-CZ" dirty="0"/>
              <a:t>Po skupině si psát záznam – postřehy, téma na příště</a:t>
            </a:r>
          </a:p>
          <a:p>
            <a:pPr>
              <a:defRPr/>
            </a:pPr>
            <a:r>
              <a:rPr lang="cs-CZ" dirty="0"/>
              <a:t>Překážky ve vzpomínání</a:t>
            </a:r>
          </a:p>
          <a:p>
            <a:pPr lvl="1">
              <a:defRPr/>
            </a:pPr>
            <a:r>
              <a:rPr lang="cs-CZ" dirty="0"/>
              <a:t>Brýle, naslouchadla, zesilovač naslouchadla</a:t>
            </a:r>
          </a:p>
          <a:p>
            <a:pPr lvl="1">
              <a:defRPr/>
            </a:pPr>
            <a:r>
              <a:rPr lang="cs-CZ" dirty="0"/>
              <a:t>Mluví vybraní jedinci …..prostor pro všechny</a:t>
            </a:r>
          </a:p>
          <a:p>
            <a:pPr lvl="1">
              <a:defRPr/>
            </a:pPr>
            <a:r>
              <a:rPr lang="cs-CZ" b="1" dirty="0"/>
              <a:t>Jedno téma může v lidech vyvolat různé emoce</a:t>
            </a:r>
          </a:p>
          <a:p>
            <a:pPr lvl="2">
              <a:defRPr/>
            </a:pPr>
            <a:r>
              <a:rPr lang="cs-CZ" dirty="0"/>
              <a:t>Vzpomínky na 1.máj</a:t>
            </a:r>
          </a:p>
          <a:p>
            <a:pPr lvl="2">
              <a:defRPr/>
            </a:pPr>
            <a:r>
              <a:rPr lang="cs-CZ" dirty="0"/>
              <a:t>Pionýři </a:t>
            </a:r>
          </a:p>
          <a:p>
            <a:pPr lvl="1">
              <a:defRPr/>
            </a:pPr>
            <a:r>
              <a:rPr lang="cs-CZ" dirty="0"/>
              <a:t>Úmrtí ve skupině</a:t>
            </a:r>
          </a:p>
          <a:p>
            <a:pPr lvl="2">
              <a:defRPr/>
            </a:pPr>
            <a:r>
              <a:rPr lang="cs-CZ" dirty="0"/>
              <a:t>Mluvit o tom, neobsazovat jeho místo</a:t>
            </a:r>
          </a:p>
          <a:p>
            <a:pPr marL="457200" lvl="1" indent="0">
              <a:buFont typeface="Arial" panose="020B0604020202020204" pitchFamily="34" charset="0"/>
              <a:buNone/>
              <a:defRPr/>
            </a:pPr>
            <a:endParaRPr lang="cs-CZ" dirty="0"/>
          </a:p>
        </p:txBody>
      </p:sp>
      <p:pic>
        <p:nvPicPr>
          <p:cNvPr id="4" name="Zvuk 3">
            <a:hlinkClick r:id="" action="ppaction://media"/>
            <a:extLst>
              <a:ext uri="{FF2B5EF4-FFF2-40B4-BE49-F238E27FC236}">
                <a16:creationId xmlns:a16="http://schemas.microsoft.com/office/drawing/2014/main" id="{775F45C6-F774-4A26-A6F6-1EA594BA3C8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876"/>
    </mc:Choice>
    <mc:Fallback xmlns="">
      <p:transition spd="slow" advTm="36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Nadpis 1">
            <a:extLst>
              <a:ext uri="{FF2B5EF4-FFF2-40B4-BE49-F238E27FC236}">
                <a16:creationId xmlns:a16="http://schemas.microsoft.com/office/drawing/2014/main" id="{835A2906-CCBD-432F-A55E-D74168039A9F}"/>
              </a:ext>
            </a:extLst>
          </p:cNvPr>
          <p:cNvSpPr>
            <a:spLocks noGrp="1"/>
          </p:cNvSpPr>
          <p:nvPr>
            <p:ph type="title"/>
          </p:nvPr>
        </p:nvSpPr>
        <p:spPr>
          <a:xfrm>
            <a:off x="457200" y="188913"/>
            <a:ext cx="5338763" cy="1079500"/>
          </a:xfrm>
        </p:spPr>
        <p:txBody>
          <a:bodyPr/>
          <a:lstStyle/>
          <a:p>
            <a:r>
              <a:rPr lang="cs-CZ" altLang="cs-CZ"/>
              <a:t>Témata skupinové terapie</a:t>
            </a:r>
          </a:p>
        </p:txBody>
      </p:sp>
      <p:sp>
        <p:nvSpPr>
          <p:cNvPr id="80899" name="Zástupný symbol pro obsah 2">
            <a:extLst>
              <a:ext uri="{FF2B5EF4-FFF2-40B4-BE49-F238E27FC236}">
                <a16:creationId xmlns:a16="http://schemas.microsoft.com/office/drawing/2014/main" id="{C9F0ADF4-B7EF-45B6-8293-2AC8CA6E4AD8}"/>
              </a:ext>
            </a:extLst>
          </p:cNvPr>
          <p:cNvSpPr>
            <a:spLocks noGrp="1"/>
          </p:cNvSpPr>
          <p:nvPr>
            <p:ph idx="1"/>
          </p:nvPr>
        </p:nvSpPr>
        <p:spPr>
          <a:xfrm>
            <a:off x="250825" y="1341438"/>
            <a:ext cx="8642350" cy="5327650"/>
          </a:xfrm>
        </p:spPr>
        <p:txBody>
          <a:bodyPr/>
          <a:lstStyle/>
          <a:p>
            <a:r>
              <a:rPr lang="cs-CZ" altLang="cs-CZ"/>
              <a:t>Odkud pocházím, kdo jsem</a:t>
            </a:r>
          </a:p>
          <a:p>
            <a:pPr lvl="2"/>
            <a:r>
              <a:rPr lang="cs-CZ" altLang="cs-CZ"/>
              <a:t>Dobové fotografie (místo narození) – fotohistorie.cz</a:t>
            </a:r>
          </a:p>
          <a:p>
            <a:pPr lvl="2"/>
            <a:r>
              <a:rPr lang="cs-CZ" altLang="cs-CZ"/>
              <a:t>Senior může nakreslit dům, zahradu, svůj dětský pokoj….</a:t>
            </a:r>
          </a:p>
          <a:p>
            <a:pPr lvl="2"/>
            <a:r>
              <a:rPr lang="cs-CZ" altLang="cs-CZ"/>
              <a:t>Kdo vybral Vaše jméno?</a:t>
            </a:r>
          </a:p>
        </p:txBody>
      </p:sp>
      <p:pic>
        <p:nvPicPr>
          <p:cNvPr id="80900" name="Obrázek 3">
            <a:extLst>
              <a:ext uri="{FF2B5EF4-FFF2-40B4-BE49-F238E27FC236}">
                <a16:creationId xmlns:a16="http://schemas.microsoft.com/office/drawing/2014/main" id="{B10D609D-A9A4-422D-B2E6-E6A08FE8F7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25" y="6350"/>
            <a:ext cx="2771775"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Obrázek 1">
            <a:extLst>
              <a:ext uri="{FF2B5EF4-FFF2-40B4-BE49-F238E27FC236}">
                <a16:creationId xmlns:a16="http://schemas.microsoft.com/office/drawing/2014/main" id="{256CBD54-D2F2-401C-AF3D-7C9DEBF717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1456" t="29166" r="7883" b="2756"/>
          <a:stretch>
            <a:fillRect/>
          </a:stretch>
        </p:blipFill>
        <p:spPr bwMode="auto">
          <a:xfrm rot="5400000">
            <a:off x="4806951" y="2517775"/>
            <a:ext cx="3960812" cy="471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773124AC-6477-4240-84D4-CC43DD5FC0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134"/>
    </mc:Choice>
    <mc:Fallback xmlns="">
      <p:transition spd="slow" advTm="33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Nadpis 1">
            <a:extLst>
              <a:ext uri="{FF2B5EF4-FFF2-40B4-BE49-F238E27FC236}">
                <a16:creationId xmlns:a16="http://schemas.microsoft.com/office/drawing/2014/main" id="{6945471E-ABAF-4703-B57B-CA1C42FFBA98}"/>
              </a:ext>
            </a:extLst>
          </p:cNvPr>
          <p:cNvSpPr>
            <a:spLocks noGrp="1"/>
          </p:cNvSpPr>
          <p:nvPr>
            <p:ph type="title"/>
          </p:nvPr>
        </p:nvSpPr>
        <p:spPr>
          <a:xfrm>
            <a:off x="107950" y="188913"/>
            <a:ext cx="6119813" cy="647700"/>
          </a:xfrm>
        </p:spPr>
        <p:txBody>
          <a:bodyPr/>
          <a:lstStyle/>
          <a:p>
            <a:r>
              <a:rPr lang="cs-CZ" altLang="cs-CZ"/>
              <a:t>Témata skupinové terapie</a:t>
            </a:r>
          </a:p>
        </p:txBody>
      </p:sp>
      <p:sp>
        <p:nvSpPr>
          <p:cNvPr id="81923" name="Zástupný symbol pro obsah 2">
            <a:extLst>
              <a:ext uri="{FF2B5EF4-FFF2-40B4-BE49-F238E27FC236}">
                <a16:creationId xmlns:a16="http://schemas.microsoft.com/office/drawing/2014/main" id="{1C70FFA0-16F5-4976-9466-DC8BEFB34C5B}"/>
              </a:ext>
            </a:extLst>
          </p:cNvPr>
          <p:cNvSpPr>
            <a:spLocks noGrp="1"/>
          </p:cNvSpPr>
          <p:nvPr>
            <p:ph idx="1"/>
          </p:nvPr>
        </p:nvSpPr>
        <p:spPr>
          <a:xfrm>
            <a:off x="250825" y="836613"/>
            <a:ext cx="8642350" cy="5832475"/>
          </a:xfrm>
        </p:spPr>
        <p:txBody>
          <a:bodyPr/>
          <a:lstStyle/>
          <a:p>
            <a:r>
              <a:rPr lang="cs-CZ" altLang="cs-CZ"/>
              <a:t>Dětství </a:t>
            </a:r>
          </a:p>
          <a:p>
            <a:pPr lvl="1"/>
            <a:r>
              <a:rPr lang="cs-CZ" altLang="cs-CZ"/>
              <a:t>Oblíbené hračky</a:t>
            </a:r>
          </a:p>
          <a:p>
            <a:pPr lvl="1"/>
            <a:r>
              <a:rPr lang="cs-CZ" altLang="cs-CZ"/>
              <a:t>retrohrani.cz </a:t>
            </a:r>
          </a:p>
          <a:p>
            <a:pPr lvl="1"/>
            <a:r>
              <a:rPr lang="cs-CZ" altLang="cs-CZ">
                <a:hlinkClick r:id="rId4"/>
              </a:rPr>
              <a:t>https://www.retrohrani.cz/cukr-kava-limonada/</a:t>
            </a:r>
            <a:endParaRPr lang="cs-CZ" altLang="cs-CZ"/>
          </a:p>
          <a:p>
            <a:pPr lvl="1"/>
            <a:r>
              <a:rPr lang="cs-CZ" altLang="cs-CZ"/>
              <a:t>husakovydeti.eu </a:t>
            </a:r>
          </a:p>
          <a:p>
            <a:r>
              <a:rPr lang="cs-CZ" altLang="cs-CZ"/>
              <a:t>Školní léta</a:t>
            </a:r>
          </a:p>
          <a:p>
            <a:pPr lvl="1"/>
            <a:r>
              <a:rPr lang="cs-CZ" altLang="cs-CZ"/>
              <a:t>Oblíbené předměty, učitelé, tresty, pochvaly, odměny, školní výlety</a:t>
            </a:r>
          </a:p>
          <a:p>
            <a:pPr lvl="1"/>
            <a:r>
              <a:rPr lang="cs-CZ" altLang="cs-CZ"/>
              <a:t>Při demenci se vrací jazyk, kterým mluvili v dětství</a:t>
            </a:r>
          </a:p>
          <a:p>
            <a:r>
              <a:rPr lang="cs-CZ" altLang="cs-CZ"/>
              <a:t>Vaření, oblíbená jídla</a:t>
            </a:r>
          </a:p>
          <a:p>
            <a:pPr lvl="1"/>
            <a:r>
              <a:rPr lang="cs-CZ" altLang="cs-CZ"/>
              <a:t>Nevyčerpatelné téma</a:t>
            </a:r>
          </a:p>
        </p:txBody>
      </p:sp>
      <p:pic>
        <p:nvPicPr>
          <p:cNvPr id="81924" name="Obrázek 1">
            <a:extLst>
              <a:ext uri="{FF2B5EF4-FFF2-40B4-BE49-F238E27FC236}">
                <a16:creationId xmlns:a16="http://schemas.microsoft.com/office/drawing/2014/main" id="{DF732E50-A25F-47D7-BB54-950E0474A6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7763" y="0"/>
            <a:ext cx="2932112" cy="418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E5979D45-1158-4CE2-9AF3-7C4907FE0F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5237"/>
    </mc:Choice>
    <mc:Fallback xmlns="">
      <p:transition spd="slow" advTm="55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Nadpis 1">
            <a:extLst>
              <a:ext uri="{FF2B5EF4-FFF2-40B4-BE49-F238E27FC236}">
                <a16:creationId xmlns:a16="http://schemas.microsoft.com/office/drawing/2014/main" id="{0BD410AB-C8F6-47CD-B446-07B1BECD485D}"/>
              </a:ext>
            </a:extLst>
          </p:cNvPr>
          <p:cNvSpPr>
            <a:spLocks noGrp="1"/>
          </p:cNvSpPr>
          <p:nvPr>
            <p:ph type="title"/>
          </p:nvPr>
        </p:nvSpPr>
        <p:spPr>
          <a:xfrm>
            <a:off x="3779838" y="0"/>
            <a:ext cx="3827462" cy="1079500"/>
          </a:xfrm>
        </p:spPr>
        <p:txBody>
          <a:bodyPr/>
          <a:lstStyle/>
          <a:p>
            <a:r>
              <a:rPr lang="cs-CZ" altLang="cs-CZ"/>
              <a:t>1954</a:t>
            </a:r>
          </a:p>
        </p:txBody>
      </p:sp>
      <p:pic>
        <p:nvPicPr>
          <p:cNvPr id="82947" name="Zástupný symbol pro obsah 6">
            <a:extLst>
              <a:ext uri="{FF2B5EF4-FFF2-40B4-BE49-F238E27FC236}">
                <a16:creationId xmlns:a16="http://schemas.microsoft.com/office/drawing/2014/main" id="{AD341002-06C9-4CF1-8758-7713BC12C88F}"/>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0" y="0"/>
            <a:ext cx="4646613" cy="3371850"/>
          </a:xfrm>
        </p:spPr>
      </p:pic>
      <p:pic>
        <p:nvPicPr>
          <p:cNvPr id="82948" name="Obrázek 7">
            <a:extLst>
              <a:ext uri="{FF2B5EF4-FFF2-40B4-BE49-F238E27FC236}">
                <a16:creationId xmlns:a16="http://schemas.microsoft.com/office/drawing/2014/main" id="{AA0EE5A7-E2EB-4EC5-91DF-2948961A38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1538" y="836613"/>
            <a:ext cx="4462462"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Obrázek 8">
            <a:extLst>
              <a:ext uri="{FF2B5EF4-FFF2-40B4-BE49-F238E27FC236}">
                <a16:creationId xmlns:a16="http://schemas.microsoft.com/office/drawing/2014/main" id="{5D85B209-4476-41E1-A5EE-62D72BAA15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00" y="3371850"/>
            <a:ext cx="4583113"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Obrázek 9">
            <a:extLst>
              <a:ext uri="{FF2B5EF4-FFF2-40B4-BE49-F238E27FC236}">
                <a16:creationId xmlns:a16="http://schemas.microsoft.com/office/drawing/2014/main" id="{70079A89-5787-4E9E-A96A-6A8BA6F3A8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5613" y="3987800"/>
            <a:ext cx="231457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1" name="Obdélník 10">
            <a:extLst>
              <a:ext uri="{FF2B5EF4-FFF2-40B4-BE49-F238E27FC236}">
                <a16:creationId xmlns:a16="http://schemas.microsoft.com/office/drawing/2014/main" id="{2C8430A7-D37A-4110-87A5-782308552268}"/>
              </a:ext>
            </a:extLst>
          </p:cNvPr>
          <p:cNvSpPr>
            <a:spLocks noChangeArrowheads="1"/>
          </p:cNvSpPr>
          <p:nvPr/>
        </p:nvSpPr>
        <p:spPr bwMode="auto">
          <a:xfrm>
            <a:off x="755650" y="6465888"/>
            <a:ext cx="8196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cs-CZ" sz="1800">
                <a:latin typeface="Arial" panose="020B0604020202020204" pitchFamily="34" charset="0"/>
              </a:rPr>
              <a:t>http://www.tresbohemes.com/2019/05/learning-about-the-czech-alphabet/</a:t>
            </a:r>
          </a:p>
        </p:txBody>
      </p:sp>
      <p:pic>
        <p:nvPicPr>
          <p:cNvPr id="2" name="Zvuk 1">
            <a:hlinkClick r:id="" action="ppaction://media"/>
            <a:extLst>
              <a:ext uri="{FF2B5EF4-FFF2-40B4-BE49-F238E27FC236}">
                <a16:creationId xmlns:a16="http://schemas.microsoft.com/office/drawing/2014/main" id="{0468BADE-134F-44F5-A932-02E452B6B5D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634"/>
    </mc:Choice>
    <mc:Fallback xmlns="">
      <p:transition spd="slow" advTm="15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1" name="Zástupný symbol pro obsah 3">
            <a:extLst>
              <a:ext uri="{FF2B5EF4-FFF2-40B4-BE49-F238E27FC236}">
                <a16:creationId xmlns:a16="http://schemas.microsoft.com/office/drawing/2014/main" id="{BE850A2F-4C17-492F-B6D5-BF49C150D874}"/>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946400" y="0"/>
            <a:ext cx="3378200" cy="4359275"/>
          </a:xfrm>
        </p:spPr>
      </p:pic>
      <p:pic>
        <p:nvPicPr>
          <p:cNvPr id="83972" name="Obrázek 4">
            <a:extLst>
              <a:ext uri="{FF2B5EF4-FFF2-40B4-BE49-F238E27FC236}">
                <a16:creationId xmlns:a16="http://schemas.microsoft.com/office/drawing/2014/main" id="{EAEA372C-87EE-45A7-AC17-F129EF3217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5360" r="25500"/>
          <a:stretch>
            <a:fillRect/>
          </a:stretch>
        </p:blipFill>
        <p:spPr bwMode="auto">
          <a:xfrm>
            <a:off x="4763" y="3313113"/>
            <a:ext cx="2335212"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Obrázek 5">
            <a:extLst>
              <a:ext uri="{FF2B5EF4-FFF2-40B4-BE49-F238E27FC236}">
                <a16:creationId xmlns:a16="http://schemas.microsoft.com/office/drawing/2014/main" id="{009E4839-605E-402C-8EED-804AA95746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3470" r="30054"/>
          <a:stretch>
            <a:fillRect/>
          </a:stretch>
        </p:blipFill>
        <p:spPr bwMode="auto">
          <a:xfrm>
            <a:off x="3729038" y="3933825"/>
            <a:ext cx="1811337"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4" name="Obrázek 7">
            <a:extLst>
              <a:ext uri="{FF2B5EF4-FFF2-40B4-BE49-F238E27FC236}">
                <a16:creationId xmlns:a16="http://schemas.microsoft.com/office/drawing/2014/main" id="{C07E53D2-5A88-4063-87C7-354AB3C773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0986" t="3242" r="4378" b="7193"/>
          <a:stretch>
            <a:fillRect/>
          </a:stretch>
        </p:blipFill>
        <p:spPr bwMode="auto">
          <a:xfrm>
            <a:off x="0" y="-4763"/>
            <a:ext cx="2300288" cy="324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5" name="Obrázek 8">
            <a:extLst>
              <a:ext uri="{FF2B5EF4-FFF2-40B4-BE49-F238E27FC236}">
                <a16:creationId xmlns:a16="http://schemas.microsoft.com/office/drawing/2014/main" id="{D0E244D6-D636-40EB-B4FC-7C20E0AE501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2634" b="2176"/>
          <a:stretch>
            <a:fillRect/>
          </a:stretch>
        </p:blipFill>
        <p:spPr bwMode="auto">
          <a:xfrm>
            <a:off x="7077075" y="3214688"/>
            <a:ext cx="1627188" cy="359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6" name="Obrázek 9">
            <a:extLst>
              <a:ext uri="{FF2B5EF4-FFF2-40B4-BE49-F238E27FC236}">
                <a16:creationId xmlns:a16="http://schemas.microsoft.com/office/drawing/2014/main" id="{3FA81B07-9E9A-41E6-AD71-F12858B50A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13550" y="-14288"/>
            <a:ext cx="2120900" cy="3178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9B1492F2-F575-4246-9F7F-35612869048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282"/>
    </mc:Choice>
    <mc:Fallback xmlns="">
      <p:transition spd="slow" advTm="15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Obrázek 10">
            <a:extLst>
              <a:ext uri="{FF2B5EF4-FFF2-40B4-BE49-F238E27FC236}">
                <a16:creationId xmlns:a16="http://schemas.microsoft.com/office/drawing/2014/main" id="{4A758036-1BB2-4A09-9C8C-79E8C696B2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5663" y="33338"/>
            <a:ext cx="3495675"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5" name="Zástupný symbol pro obsah 3">
            <a:extLst>
              <a:ext uri="{FF2B5EF4-FFF2-40B4-BE49-F238E27FC236}">
                <a16:creationId xmlns:a16="http://schemas.microsoft.com/office/drawing/2014/main" id="{5E47686F-FDD7-4F6B-8259-4F95A6BC1CD1}"/>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t="22127" b="16937"/>
          <a:stretch>
            <a:fillRect/>
          </a:stretch>
        </p:blipFill>
        <p:spPr>
          <a:xfrm>
            <a:off x="-22225" y="0"/>
            <a:ext cx="3441700" cy="2097088"/>
          </a:xfrm>
        </p:spPr>
      </p:pic>
      <p:pic>
        <p:nvPicPr>
          <p:cNvPr id="84996" name="Obrázek 4">
            <a:extLst>
              <a:ext uri="{FF2B5EF4-FFF2-40B4-BE49-F238E27FC236}">
                <a16:creationId xmlns:a16="http://schemas.microsoft.com/office/drawing/2014/main" id="{F1ED29AA-11E6-4518-A8F5-A14F3BC4B9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1238" t="9882" r="10097" b="11453"/>
          <a:stretch>
            <a:fillRect/>
          </a:stretch>
        </p:blipFill>
        <p:spPr bwMode="auto">
          <a:xfrm>
            <a:off x="6891338" y="-17463"/>
            <a:ext cx="2222500" cy="222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7" name="Obrázek 5">
            <a:extLst>
              <a:ext uri="{FF2B5EF4-FFF2-40B4-BE49-F238E27FC236}">
                <a16:creationId xmlns:a16="http://schemas.microsoft.com/office/drawing/2014/main" id="{40A9FD0B-187F-49FE-A792-16D48F8485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7738" t="14474" r="12654" b="5917"/>
          <a:stretch>
            <a:fillRect/>
          </a:stretch>
        </p:blipFill>
        <p:spPr bwMode="auto">
          <a:xfrm>
            <a:off x="19050" y="4537075"/>
            <a:ext cx="2320925"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8" name="Obrázek 7">
            <a:extLst>
              <a:ext uri="{FF2B5EF4-FFF2-40B4-BE49-F238E27FC236}">
                <a16:creationId xmlns:a16="http://schemas.microsoft.com/office/drawing/2014/main" id="{5693836F-F2C7-45B8-B7EA-3059ABE14EB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5901" t="17451" r="5901" b="17451"/>
          <a:stretch>
            <a:fillRect/>
          </a:stretch>
        </p:blipFill>
        <p:spPr bwMode="auto">
          <a:xfrm>
            <a:off x="5292725" y="4002088"/>
            <a:ext cx="3868738" cy="285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9" name="Obrázek 11">
            <a:extLst>
              <a:ext uri="{FF2B5EF4-FFF2-40B4-BE49-F238E27FC236}">
                <a16:creationId xmlns:a16="http://schemas.microsoft.com/office/drawing/2014/main" id="{5FD7BE10-C7DD-4FBE-A49E-8F486D4B294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t="22597" b="10068"/>
          <a:stretch>
            <a:fillRect/>
          </a:stretch>
        </p:blipFill>
        <p:spPr bwMode="auto">
          <a:xfrm>
            <a:off x="-17463" y="2292350"/>
            <a:ext cx="4560888"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0" name="Obrázek 12">
            <a:extLst>
              <a:ext uri="{FF2B5EF4-FFF2-40B4-BE49-F238E27FC236}">
                <a16:creationId xmlns:a16="http://schemas.microsoft.com/office/drawing/2014/main" id="{F45BAFFE-2124-4C81-B855-D14C37DD471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12050" t="21098" r="20468" b="10197"/>
          <a:stretch>
            <a:fillRect/>
          </a:stretch>
        </p:blipFill>
        <p:spPr bwMode="auto">
          <a:xfrm>
            <a:off x="5292725" y="2228850"/>
            <a:ext cx="2522538"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CB7FF448-8575-46AC-9BCB-2FA2CC95E18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451"/>
    </mc:Choice>
    <mc:Fallback xmlns="">
      <p:transition spd="slow" advTm="14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Zástupný symbol pro obsah 3">
            <a:extLst>
              <a:ext uri="{FF2B5EF4-FFF2-40B4-BE49-F238E27FC236}">
                <a16:creationId xmlns:a16="http://schemas.microsoft.com/office/drawing/2014/main" id="{6D9DF605-AAAE-46CB-965E-D858D56C9A18}"/>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t="16879"/>
          <a:stretch>
            <a:fillRect/>
          </a:stretch>
        </p:blipFill>
        <p:spPr>
          <a:xfrm>
            <a:off x="1109663" y="1052513"/>
            <a:ext cx="6924675" cy="5754687"/>
          </a:xfrm>
        </p:spPr>
      </p:pic>
      <p:pic>
        <p:nvPicPr>
          <p:cNvPr id="2" name="Zvuk 1">
            <a:hlinkClick r:id="" action="ppaction://media"/>
            <a:extLst>
              <a:ext uri="{FF2B5EF4-FFF2-40B4-BE49-F238E27FC236}">
                <a16:creationId xmlns:a16="http://schemas.microsoft.com/office/drawing/2014/main" id="{FA7E1FCD-6EF6-4DF7-B1C3-4767C4F5AF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688"/>
    </mc:Choice>
    <mc:Fallback xmlns="">
      <p:transition spd="slow" advTm="50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9697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Nadpis 1">
            <a:extLst>
              <a:ext uri="{FF2B5EF4-FFF2-40B4-BE49-F238E27FC236}">
                <a16:creationId xmlns:a16="http://schemas.microsoft.com/office/drawing/2014/main" id="{34CF67C1-9CF0-4A6C-AE6B-F94046D117BD}"/>
              </a:ext>
            </a:extLst>
          </p:cNvPr>
          <p:cNvSpPr>
            <a:spLocks noGrp="1"/>
          </p:cNvSpPr>
          <p:nvPr>
            <p:ph type="title"/>
          </p:nvPr>
        </p:nvSpPr>
        <p:spPr>
          <a:xfrm>
            <a:off x="322263" y="188913"/>
            <a:ext cx="8642350" cy="1079500"/>
          </a:xfrm>
        </p:spPr>
        <p:txBody>
          <a:bodyPr/>
          <a:lstStyle/>
          <a:p>
            <a:r>
              <a:rPr lang="cs-CZ" altLang="cs-CZ"/>
              <a:t>Hračky dětí z koncentračního tábora</a:t>
            </a:r>
          </a:p>
        </p:txBody>
      </p:sp>
      <p:pic>
        <p:nvPicPr>
          <p:cNvPr id="86019" name="Zástupný symbol pro obsah 3">
            <a:extLst>
              <a:ext uri="{FF2B5EF4-FFF2-40B4-BE49-F238E27FC236}">
                <a16:creationId xmlns:a16="http://schemas.microsoft.com/office/drawing/2014/main" id="{88651D7D-0803-40F2-B330-3B3CE7967735}"/>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338138" y="1628775"/>
            <a:ext cx="8555037" cy="4802188"/>
          </a:xfrm>
        </p:spPr>
      </p:pic>
      <p:pic>
        <p:nvPicPr>
          <p:cNvPr id="2" name="Zvuk 1">
            <a:hlinkClick r:id="" action="ppaction://media"/>
            <a:extLst>
              <a:ext uri="{FF2B5EF4-FFF2-40B4-BE49-F238E27FC236}">
                <a16:creationId xmlns:a16="http://schemas.microsoft.com/office/drawing/2014/main" id="{D614DE68-D514-4679-AE70-586D169A3B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766"/>
    </mc:Choice>
    <mc:Fallback xmlns="">
      <p:transition spd="slow" advTm="10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Nadpis 1">
            <a:extLst>
              <a:ext uri="{FF2B5EF4-FFF2-40B4-BE49-F238E27FC236}">
                <a16:creationId xmlns:a16="http://schemas.microsoft.com/office/drawing/2014/main" id="{A09ACBAF-89FD-4CD9-A7F9-C3C74B75DB01}"/>
              </a:ext>
            </a:extLst>
          </p:cNvPr>
          <p:cNvSpPr>
            <a:spLocks noGrp="1"/>
          </p:cNvSpPr>
          <p:nvPr>
            <p:ph type="title"/>
          </p:nvPr>
        </p:nvSpPr>
        <p:spPr>
          <a:xfrm>
            <a:off x="457200" y="188913"/>
            <a:ext cx="8229600" cy="1079500"/>
          </a:xfrm>
        </p:spPr>
        <p:txBody>
          <a:bodyPr/>
          <a:lstStyle/>
          <a:p>
            <a:r>
              <a:rPr lang="cs-CZ" altLang="cs-CZ"/>
              <a:t>Cvičení </a:t>
            </a:r>
          </a:p>
        </p:txBody>
      </p:sp>
      <p:sp>
        <p:nvSpPr>
          <p:cNvPr id="87043" name="Zástupný symbol pro obsah 2">
            <a:extLst>
              <a:ext uri="{FF2B5EF4-FFF2-40B4-BE49-F238E27FC236}">
                <a16:creationId xmlns:a16="http://schemas.microsoft.com/office/drawing/2014/main" id="{68C1F563-CC5C-4196-81F0-2D97ED05A69B}"/>
              </a:ext>
            </a:extLst>
          </p:cNvPr>
          <p:cNvSpPr>
            <a:spLocks noGrp="1"/>
          </p:cNvSpPr>
          <p:nvPr>
            <p:ph idx="1"/>
          </p:nvPr>
        </p:nvSpPr>
        <p:spPr>
          <a:xfrm>
            <a:off x="250825" y="1341438"/>
            <a:ext cx="8642350" cy="5327650"/>
          </a:xfrm>
        </p:spPr>
        <p:txBody>
          <a:bodyPr/>
          <a:lstStyle/>
          <a:p>
            <a:r>
              <a:rPr lang="cs-CZ" altLang="cs-CZ"/>
              <a:t>Vzpomínka na oblíbenou hračku</a:t>
            </a:r>
          </a:p>
        </p:txBody>
      </p:sp>
      <p:pic>
        <p:nvPicPr>
          <p:cNvPr id="2" name="Zvuk 1">
            <a:hlinkClick r:id="" action="ppaction://media"/>
            <a:extLst>
              <a:ext uri="{FF2B5EF4-FFF2-40B4-BE49-F238E27FC236}">
                <a16:creationId xmlns:a16="http://schemas.microsoft.com/office/drawing/2014/main" id="{CF2A5486-5A36-4168-BA16-43BEE0EECD0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723"/>
    </mc:Choice>
    <mc:Fallback xmlns="">
      <p:transition spd="slow" advTm="9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Nadpis 1">
            <a:extLst>
              <a:ext uri="{FF2B5EF4-FFF2-40B4-BE49-F238E27FC236}">
                <a16:creationId xmlns:a16="http://schemas.microsoft.com/office/drawing/2014/main" id="{3950C6A8-14EF-497A-A7AE-B4B8D35A0BCA}"/>
              </a:ext>
            </a:extLst>
          </p:cNvPr>
          <p:cNvSpPr>
            <a:spLocks noGrp="1"/>
          </p:cNvSpPr>
          <p:nvPr>
            <p:ph type="title"/>
          </p:nvPr>
        </p:nvSpPr>
        <p:spPr>
          <a:xfrm>
            <a:off x="457200" y="188913"/>
            <a:ext cx="8229600" cy="431800"/>
          </a:xfrm>
        </p:spPr>
        <p:txBody>
          <a:bodyPr/>
          <a:lstStyle/>
          <a:p>
            <a:r>
              <a:rPr lang="cs-CZ" altLang="cs-CZ"/>
              <a:t>Vzpomínky na oblíbenou hračku </a:t>
            </a:r>
          </a:p>
        </p:txBody>
      </p:sp>
      <p:sp>
        <p:nvSpPr>
          <p:cNvPr id="88067" name="Zástupný symbol pro obsah 2">
            <a:extLst>
              <a:ext uri="{FF2B5EF4-FFF2-40B4-BE49-F238E27FC236}">
                <a16:creationId xmlns:a16="http://schemas.microsoft.com/office/drawing/2014/main" id="{17555AAB-C4E1-4151-BACE-DEEB0FC86E1A}"/>
              </a:ext>
            </a:extLst>
          </p:cNvPr>
          <p:cNvSpPr>
            <a:spLocks noGrp="1"/>
          </p:cNvSpPr>
          <p:nvPr>
            <p:ph idx="1"/>
          </p:nvPr>
        </p:nvSpPr>
        <p:spPr>
          <a:xfrm>
            <a:off x="250825" y="836613"/>
            <a:ext cx="8642350" cy="5832475"/>
          </a:xfrm>
        </p:spPr>
        <p:txBody>
          <a:bodyPr/>
          <a:lstStyle/>
          <a:p>
            <a:r>
              <a:rPr lang="cs-CZ" altLang="cs-CZ"/>
              <a:t>„</a:t>
            </a:r>
            <a:r>
              <a:rPr lang="cs-CZ" altLang="cs-CZ" sz="2800" i="1"/>
              <a:t>Mám pořád mrkací panenku (58 let). Hned jak jsem ji dostala, zkoumala jsem její oči tak, že jsem ji strhla krásné řasy.  Oproti panenkám jiných děvčat není taková ta baculatá, ale štíhlá s dospělými rysy. Dostala zabrat, když mě oblečená za nevěstu doprovázela v dešti a mrazu na kapotě auta. Teď ji zase odpadly stářím ruce, nedám ji! To se opraví!“</a:t>
            </a:r>
          </a:p>
          <a:p>
            <a:endParaRPr lang="cs-CZ" altLang="cs-CZ" sz="2800" i="1"/>
          </a:p>
          <a:p>
            <a:r>
              <a:rPr lang="cs-CZ" altLang="cs-CZ" sz="2800" i="1"/>
              <a:t>„Panenka, která vypadala jako skutečné miminko a hodně lidí říkalo našim, že není dobré, aby tak malému dítěti (jako mně) bylo dovoleno chovat malé nemluvně. Mám jí dodnes a vypadá pořád jako nová a hlavně živá.“</a:t>
            </a:r>
          </a:p>
        </p:txBody>
      </p:sp>
      <p:pic>
        <p:nvPicPr>
          <p:cNvPr id="2" name="Zvuk 1">
            <a:hlinkClick r:id="" action="ppaction://media"/>
            <a:extLst>
              <a:ext uri="{FF2B5EF4-FFF2-40B4-BE49-F238E27FC236}">
                <a16:creationId xmlns:a16="http://schemas.microsoft.com/office/drawing/2014/main" id="{61CA697D-E025-46FB-B9C0-B8E41EC20B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777"/>
    </mc:Choice>
    <mc:Fallback xmlns="">
      <p:transition spd="slow" advTm="36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Nadpis 1">
            <a:extLst>
              <a:ext uri="{FF2B5EF4-FFF2-40B4-BE49-F238E27FC236}">
                <a16:creationId xmlns:a16="http://schemas.microsoft.com/office/drawing/2014/main" id="{098F7AB3-8198-4695-9193-12A002473B09}"/>
              </a:ext>
            </a:extLst>
          </p:cNvPr>
          <p:cNvSpPr>
            <a:spLocks noGrp="1"/>
          </p:cNvSpPr>
          <p:nvPr>
            <p:ph type="title"/>
          </p:nvPr>
        </p:nvSpPr>
        <p:spPr>
          <a:xfrm>
            <a:off x="0" y="12700"/>
            <a:ext cx="6011863" cy="1081088"/>
          </a:xfrm>
        </p:spPr>
        <p:txBody>
          <a:bodyPr/>
          <a:lstStyle/>
          <a:p>
            <a:r>
              <a:rPr lang="cs-CZ" altLang="cs-CZ"/>
              <a:t>Témata skupinové terapie</a:t>
            </a:r>
          </a:p>
        </p:txBody>
      </p:sp>
      <p:sp>
        <p:nvSpPr>
          <p:cNvPr id="89091" name="Zástupný symbol pro obsah 2">
            <a:extLst>
              <a:ext uri="{FF2B5EF4-FFF2-40B4-BE49-F238E27FC236}">
                <a16:creationId xmlns:a16="http://schemas.microsoft.com/office/drawing/2014/main" id="{282E5E21-4230-4078-A60B-E2A21081236C}"/>
              </a:ext>
            </a:extLst>
          </p:cNvPr>
          <p:cNvSpPr>
            <a:spLocks noGrp="1"/>
          </p:cNvSpPr>
          <p:nvPr>
            <p:ph idx="1"/>
          </p:nvPr>
        </p:nvSpPr>
        <p:spPr>
          <a:xfrm>
            <a:off x="250825" y="1031875"/>
            <a:ext cx="8642350" cy="5473700"/>
          </a:xfrm>
        </p:spPr>
        <p:txBody>
          <a:bodyPr/>
          <a:lstStyle/>
          <a:p>
            <a:r>
              <a:rPr lang="cs-CZ" altLang="cs-CZ"/>
              <a:t>První lásky, svatba, manželství</a:t>
            </a:r>
          </a:p>
          <a:p>
            <a:pPr lvl="1"/>
            <a:r>
              <a:rPr lang="cs-CZ" altLang="cs-CZ"/>
              <a:t>Svatební fotografie, svatební den</a:t>
            </a:r>
          </a:p>
          <a:p>
            <a:pPr lvl="1"/>
            <a:r>
              <a:rPr lang="cs-CZ" altLang="cs-CZ"/>
              <a:t>Žádost o ruku</a:t>
            </a:r>
          </a:p>
          <a:p>
            <a:pPr lvl="1"/>
            <a:r>
              <a:rPr lang="cs-CZ" altLang="cs-CZ"/>
              <a:t>Nevolit jako první téma skupiny </a:t>
            </a:r>
          </a:p>
          <a:p>
            <a:r>
              <a:rPr lang="cs-CZ" altLang="cs-CZ"/>
              <a:t>Další témata</a:t>
            </a:r>
          </a:p>
          <a:p>
            <a:pPr lvl="1"/>
            <a:r>
              <a:rPr lang="cs-CZ" altLang="cs-CZ"/>
              <a:t>Zaměstnání, společný, život, životní křižovatky</a:t>
            </a:r>
          </a:p>
          <a:p>
            <a:pPr lvl="1"/>
            <a:r>
              <a:rPr lang="cs-CZ" altLang="cs-CZ"/>
              <a:t>Móda x oblečení</a:t>
            </a:r>
          </a:p>
          <a:p>
            <a:pPr lvl="1"/>
            <a:r>
              <a:rPr lang="cs-CZ" altLang="cs-CZ"/>
              <a:t>Záliby</a:t>
            </a:r>
          </a:p>
          <a:p>
            <a:pPr lvl="1"/>
            <a:r>
              <a:rPr lang="cs-CZ" altLang="cs-CZ"/>
              <a:t>Výlety, dovelené, cestování, ….</a:t>
            </a:r>
          </a:p>
          <a:p>
            <a:pPr lvl="1"/>
            <a:r>
              <a:rPr lang="cs-CZ" altLang="cs-CZ"/>
              <a:t>Zajímavá osobnost</a:t>
            </a:r>
          </a:p>
          <a:p>
            <a:pPr lvl="1"/>
            <a:r>
              <a:rPr lang="cs-CZ" altLang="cs-CZ"/>
              <a:t>Kroje, tradice</a:t>
            </a:r>
          </a:p>
          <a:p>
            <a:pPr lvl="1"/>
            <a:endParaRPr lang="cs-CZ" altLang="cs-CZ"/>
          </a:p>
        </p:txBody>
      </p:sp>
      <p:pic>
        <p:nvPicPr>
          <p:cNvPr id="89092" name="Obrázek 4">
            <a:extLst>
              <a:ext uri="{FF2B5EF4-FFF2-40B4-BE49-F238E27FC236}">
                <a16:creationId xmlns:a16="http://schemas.microsoft.com/office/drawing/2014/main" id="{3BB84517-DA41-4DEF-8BB7-ADB473D5FB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750" y="4252913"/>
            <a:ext cx="1619250" cy="260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Obrázek 5">
            <a:extLst>
              <a:ext uri="{FF2B5EF4-FFF2-40B4-BE49-F238E27FC236}">
                <a16:creationId xmlns:a16="http://schemas.microsoft.com/office/drawing/2014/main" id="{93689703-84E2-4F86-A75D-D9CD9856CB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6315" t="4796" r="15622"/>
          <a:stretch>
            <a:fillRect/>
          </a:stretch>
        </p:blipFill>
        <p:spPr bwMode="auto">
          <a:xfrm>
            <a:off x="6156325" y="4246563"/>
            <a:ext cx="1243013" cy="261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4" name="Obrázek 1">
            <a:extLst>
              <a:ext uri="{FF2B5EF4-FFF2-40B4-BE49-F238E27FC236}">
                <a16:creationId xmlns:a16="http://schemas.microsoft.com/office/drawing/2014/main" id="{2E7B48CA-94A2-41A4-834B-9E5DB85872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24538" y="836613"/>
            <a:ext cx="3319462" cy="238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A5A0D1C9-9697-41DF-B472-578DF68EA0F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184"/>
    </mc:Choice>
    <mc:Fallback xmlns="">
      <p:transition spd="slow" advTm="39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Nadpis 1">
            <a:extLst>
              <a:ext uri="{FF2B5EF4-FFF2-40B4-BE49-F238E27FC236}">
                <a16:creationId xmlns:a16="http://schemas.microsoft.com/office/drawing/2014/main" id="{F5017143-E38C-4402-96F7-E789B7C26039}"/>
              </a:ext>
            </a:extLst>
          </p:cNvPr>
          <p:cNvSpPr>
            <a:spLocks noGrp="1"/>
          </p:cNvSpPr>
          <p:nvPr>
            <p:ph type="title"/>
          </p:nvPr>
        </p:nvSpPr>
        <p:spPr>
          <a:xfrm>
            <a:off x="457200" y="188913"/>
            <a:ext cx="8229600" cy="1079500"/>
          </a:xfrm>
        </p:spPr>
        <p:txBody>
          <a:bodyPr/>
          <a:lstStyle/>
          <a:p>
            <a:r>
              <a:rPr lang="cs-CZ" altLang="cs-CZ"/>
              <a:t>Staré reklamy</a:t>
            </a:r>
          </a:p>
        </p:txBody>
      </p:sp>
      <p:sp>
        <p:nvSpPr>
          <p:cNvPr id="90115" name="Zástupný symbol pro obsah 2">
            <a:extLst>
              <a:ext uri="{FF2B5EF4-FFF2-40B4-BE49-F238E27FC236}">
                <a16:creationId xmlns:a16="http://schemas.microsoft.com/office/drawing/2014/main" id="{C8C16BC6-6AD8-4D6B-8EF6-3788FAFF02C2}"/>
              </a:ext>
            </a:extLst>
          </p:cNvPr>
          <p:cNvSpPr>
            <a:spLocks noGrp="1"/>
          </p:cNvSpPr>
          <p:nvPr>
            <p:ph idx="1"/>
          </p:nvPr>
        </p:nvSpPr>
        <p:spPr>
          <a:xfrm>
            <a:off x="250825" y="1341438"/>
            <a:ext cx="8642350" cy="5327650"/>
          </a:xfrm>
        </p:spPr>
        <p:txBody>
          <a:bodyPr/>
          <a:lstStyle/>
          <a:p>
            <a:r>
              <a:rPr lang="cs-CZ" altLang="cs-CZ">
                <a:hlinkClick r:id="rId4"/>
              </a:rPr>
              <a:t>https://www.youtube.com/watch?v=dpYyuTHtIvI&amp;list=PLzXv4gqC8lNfWBlmlqMaPoacZ-ZXAToft&amp;index=5</a:t>
            </a:r>
            <a:endParaRPr lang="cs-CZ" altLang="cs-CZ"/>
          </a:p>
          <a:p>
            <a:endParaRPr lang="cs-CZ" altLang="cs-CZ"/>
          </a:p>
        </p:txBody>
      </p:sp>
      <p:pic>
        <p:nvPicPr>
          <p:cNvPr id="90116" name="Obrázek 3">
            <a:extLst>
              <a:ext uri="{FF2B5EF4-FFF2-40B4-BE49-F238E27FC236}">
                <a16:creationId xmlns:a16="http://schemas.microsoft.com/office/drawing/2014/main" id="{84B9D5F4-851F-4A17-98AA-84BFE99EAB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6100" y="3429000"/>
            <a:ext cx="3886200"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BA6131B4-18F7-48F1-93B7-79D23A0F5A2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436"/>
    </mc:Choice>
    <mc:Fallback xmlns="">
      <p:transition spd="slow" advTm="6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Nadpis 1">
            <a:extLst>
              <a:ext uri="{FF2B5EF4-FFF2-40B4-BE49-F238E27FC236}">
                <a16:creationId xmlns:a16="http://schemas.microsoft.com/office/drawing/2014/main" id="{E08A45CE-ECE8-46BB-9526-DB429DDF3074}"/>
              </a:ext>
            </a:extLst>
          </p:cNvPr>
          <p:cNvSpPr>
            <a:spLocks noGrp="1"/>
          </p:cNvSpPr>
          <p:nvPr>
            <p:ph type="title"/>
          </p:nvPr>
        </p:nvSpPr>
        <p:spPr>
          <a:xfrm>
            <a:off x="457200" y="188913"/>
            <a:ext cx="8229600" cy="1079500"/>
          </a:xfrm>
        </p:spPr>
        <p:txBody>
          <a:bodyPr/>
          <a:lstStyle/>
          <a:p>
            <a:r>
              <a:rPr lang="cs-CZ" altLang="cs-CZ"/>
              <a:t>Vzpomínkové krabice</a:t>
            </a:r>
          </a:p>
        </p:txBody>
      </p:sp>
      <p:sp>
        <p:nvSpPr>
          <p:cNvPr id="91139" name="Zástupný symbol pro obsah 2">
            <a:extLst>
              <a:ext uri="{FF2B5EF4-FFF2-40B4-BE49-F238E27FC236}">
                <a16:creationId xmlns:a16="http://schemas.microsoft.com/office/drawing/2014/main" id="{1361ABA5-7F9E-40A3-8CBC-D500FCB21305}"/>
              </a:ext>
            </a:extLst>
          </p:cNvPr>
          <p:cNvSpPr>
            <a:spLocks noGrp="1"/>
          </p:cNvSpPr>
          <p:nvPr>
            <p:ph idx="1"/>
          </p:nvPr>
        </p:nvSpPr>
        <p:spPr>
          <a:xfrm>
            <a:off x="250825" y="1341438"/>
            <a:ext cx="8642350" cy="5327650"/>
          </a:xfrm>
        </p:spPr>
        <p:txBody>
          <a:bodyPr/>
          <a:lstStyle/>
          <a:p>
            <a:r>
              <a:rPr lang="cs-CZ" altLang="cs-CZ"/>
              <a:t>Druhy</a:t>
            </a:r>
          </a:p>
          <a:p>
            <a:pPr lvl="1"/>
            <a:r>
              <a:rPr lang="cs-CZ" altLang="cs-CZ"/>
              <a:t>Sbírka osobních předmětů vytvořená samostatně nebo s rodinou</a:t>
            </a:r>
          </a:p>
          <a:p>
            <a:pPr lvl="1"/>
            <a:r>
              <a:rPr lang="cs-CZ" altLang="cs-CZ"/>
              <a:t>Individuální výtvarné dílo – koláž – vytvořená s terapeutem</a:t>
            </a:r>
          </a:p>
          <a:p>
            <a:pPr lvl="1"/>
            <a:r>
              <a:rPr lang="cs-CZ" altLang="cs-CZ"/>
              <a:t>Společně vytvořený prostor povzbuzující vzpomínky – tematická výstavka</a:t>
            </a:r>
          </a:p>
          <a:p>
            <a:pPr lvl="1"/>
            <a:endParaRPr lang="cs-CZ" altLang="cs-CZ"/>
          </a:p>
          <a:p>
            <a:pPr lvl="1"/>
            <a:r>
              <a:rPr lang="cs-CZ" altLang="cs-CZ"/>
              <a:t>Krabička, skříň, kufřík, vitrína, ….</a:t>
            </a:r>
          </a:p>
        </p:txBody>
      </p:sp>
      <p:pic>
        <p:nvPicPr>
          <p:cNvPr id="2" name="Zvuk 1">
            <a:hlinkClick r:id="" action="ppaction://media"/>
            <a:extLst>
              <a:ext uri="{FF2B5EF4-FFF2-40B4-BE49-F238E27FC236}">
                <a16:creationId xmlns:a16="http://schemas.microsoft.com/office/drawing/2014/main" id="{0AE2B3DC-A623-4FF7-A502-B9735D267AC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508"/>
    </mc:Choice>
    <mc:Fallback xmlns="">
      <p:transition spd="slow" advTm="27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Nadpis 1">
            <a:extLst>
              <a:ext uri="{FF2B5EF4-FFF2-40B4-BE49-F238E27FC236}">
                <a16:creationId xmlns:a16="http://schemas.microsoft.com/office/drawing/2014/main" id="{B38B12A7-091F-49F4-ABE3-25CC58B3C80F}"/>
              </a:ext>
            </a:extLst>
          </p:cNvPr>
          <p:cNvSpPr>
            <a:spLocks noGrp="1"/>
          </p:cNvSpPr>
          <p:nvPr>
            <p:ph type="title"/>
          </p:nvPr>
        </p:nvSpPr>
        <p:spPr>
          <a:xfrm>
            <a:off x="457200" y="188913"/>
            <a:ext cx="8229600" cy="1079500"/>
          </a:xfrm>
        </p:spPr>
        <p:txBody>
          <a:bodyPr/>
          <a:lstStyle/>
          <a:p>
            <a:r>
              <a:rPr lang="cs-CZ" altLang="cs-CZ"/>
              <a:t>Proces tvorby vzpomínkové krabice</a:t>
            </a:r>
          </a:p>
        </p:txBody>
      </p:sp>
      <p:sp>
        <p:nvSpPr>
          <p:cNvPr id="3" name="Zástupný symbol pro obsah 2">
            <a:extLst>
              <a:ext uri="{FF2B5EF4-FFF2-40B4-BE49-F238E27FC236}">
                <a16:creationId xmlns:a16="http://schemas.microsoft.com/office/drawing/2014/main" id="{0FF68DDB-1D72-48DA-8DBE-396D92C02426}"/>
              </a:ext>
            </a:extLst>
          </p:cNvPr>
          <p:cNvSpPr>
            <a:spLocks noGrp="1"/>
          </p:cNvSpPr>
          <p:nvPr>
            <p:ph idx="1"/>
          </p:nvPr>
        </p:nvSpPr>
        <p:spPr>
          <a:xfrm>
            <a:off x="250825" y="1341438"/>
            <a:ext cx="8642350" cy="5327650"/>
          </a:xfrm>
        </p:spPr>
        <p:txBody>
          <a:bodyPr/>
          <a:lstStyle/>
          <a:p>
            <a:pPr marL="514350" indent="-514350">
              <a:buFont typeface="+mj-lt"/>
              <a:buAutoNum type="arabicPeriod"/>
              <a:defRPr/>
            </a:pPr>
            <a:r>
              <a:rPr lang="cs-CZ" dirty="0"/>
              <a:t>Zjistit životní příběh</a:t>
            </a:r>
          </a:p>
          <a:p>
            <a:pPr marL="514350" indent="-514350">
              <a:buFont typeface="+mj-lt"/>
              <a:buAutoNum type="arabicPeriod"/>
              <a:defRPr/>
            </a:pPr>
            <a:r>
              <a:rPr lang="cs-CZ" dirty="0"/>
              <a:t>Vybrat, co chceme ztvárnit</a:t>
            </a:r>
          </a:p>
          <a:p>
            <a:pPr marL="514350" indent="-514350">
              <a:buFont typeface="+mj-lt"/>
              <a:buAutoNum type="arabicPeriod"/>
              <a:defRPr/>
            </a:pPr>
            <a:r>
              <a:rPr lang="cs-CZ" dirty="0"/>
              <a:t>Předměty, miniatury předmětů</a:t>
            </a:r>
          </a:p>
          <a:p>
            <a:pPr marL="914400" lvl="1" indent="-514350">
              <a:defRPr/>
            </a:pPr>
            <a:r>
              <a:rPr lang="cs-CZ" dirty="0"/>
              <a:t>Nejlépe osobní věci seniora – z půdy</a:t>
            </a:r>
          </a:p>
          <a:p>
            <a:pPr marL="914400" lvl="1" indent="-514350">
              <a:defRPr/>
            </a:pPr>
            <a:r>
              <a:rPr lang="cs-CZ" dirty="0"/>
              <a:t>Připojit k ní životní příběh</a:t>
            </a:r>
          </a:p>
          <a:p>
            <a:pPr marL="914400" lvl="1" indent="-514350">
              <a:defRPr/>
            </a:pPr>
            <a:r>
              <a:rPr lang="cs-CZ" dirty="0"/>
              <a:t>Vložit citát</a:t>
            </a:r>
          </a:p>
          <a:p>
            <a:pPr marL="914400" lvl="1" indent="-514350">
              <a:defRPr/>
            </a:pPr>
            <a:endParaRPr lang="cs-CZ" dirty="0"/>
          </a:p>
          <a:p>
            <a:pPr marL="514350" indent="-514350">
              <a:defRPr/>
            </a:pPr>
            <a:r>
              <a:rPr lang="cs-CZ" dirty="0">
                <a:solidFill>
                  <a:srgbClr val="FF0000"/>
                </a:solidFill>
              </a:rPr>
              <a:t>Vytvořit vlastní </a:t>
            </a:r>
          </a:p>
          <a:p>
            <a:pPr marL="0" indent="0">
              <a:buFont typeface="Arial" panose="020B0604020202020204" pitchFamily="34" charset="0"/>
              <a:buNone/>
              <a:defRPr/>
            </a:pPr>
            <a:r>
              <a:rPr lang="cs-CZ" dirty="0">
                <a:solidFill>
                  <a:srgbClr val="FF0000"/>
                </a:solidFill>
              </a:rPr>
              <a:t>vzpomínkovou krabici</a:t>
            </a:r>
          </a:p>
          <a:p>
            <a:pPr marL="914400" lvl="1" indent="-514350">
              <a:defRPr/>
            </a:pPr>
            <a:endParaRPr lang="cs-CZ" dirty="0"/>
          </a:p>
          <a:p>
            <a:pPr>
              <a:defRPr/>
            </a:pPr>
            <a:endParaRPr lang="cs-CZ" dirty="0"/>
          </a:p>
        </p:txBody>
      </p:sp>
      <p:pic>
        <p:nvPicPr>
          <p:cNvPr id="92164" name="Obrázek 1">
            <a:extLst>
              <a:ext uri="{FF2B5EF4-FFF2-40B4-BE49-F238E27FC236}">
                <a16:creationId xmlns:a16="http://schemas.microsoft.com/office/drawing/2014/main" id="{4E7937E7-9A56-4971-A4D0-6020B2EF79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3806825"/>
            <a:ext cx="4067175"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7FF4C4FD-A197-459E-9181-D5E75CAC0B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723"/>
    </mc:Choice>
    <mc:Fallback xmlns="">
      <p:transition spd="slow" advTm="34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Zástupný symbol pro obsah 2">
            <a:extLst>
              <a:ext uri="{FF2B5EF4-FFF2-40B4-BE49-F238E27FC236}">
                <a16:creationId xmlns:a16="http://schemas.microsoft.com/office/drawing/2014/main" id="{19313829-FE33-4659-A266-C8E803C35125}"/>
              </a:ext>
            </a:extLst>
          </p:cNvPr>
          <p:cNvSpPr>
            <a:spLocks noGrp="1"/>
          </p:cNvSpPr>
          <p:nvPr>
            <p:ph idx="1"/>
          </p:nvPr>
        </p:nvSpPr>
        <p:spPr>
          <a:xfrm>
            <a:off x="250825" y="1341438"/>
            <a:ext cx="8642350" cy="5327650"/>
          </a:xfrm>
        </p:spPr>
        <p:txBody>
          <a:bodyPr/>
          <a:lstStyle/>
          <a:p>
            <a:r>
              <a:rPr lang="cs-CZ" altLang="cs-CZ">
                <a:solidFill>
                  <a:srgbClr val="FF0000"/>
                </a:solidFill>
              </a:rPr>
              <a:t>Cv. záliby v 10 letech a v současnosti</a:t>
            </a:r>
          </a:p>
        </p:txBody>
      </p:sp>
      <p:pic>
        <p:nvPicPr>
          <p:cNvPr id="2" name="Zvuk 1">
            <a:hlinkClick r:id="" action="ppaction://media"/>
            <a:extLst>
              <a:ext uri="{FF2B5EF4-FFF2-40B4-BE49-F238E27FC236}">
                <a16:creationId xmlns:a16="http://schemas.microsoft.com/office/drawing/2014/main" id="{DF1E5DDC-CDEC-43D6-B34A-482A17F07D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620"/>
    </mc:Choice>
    <mc:Fallback xmlns="">
      <p:transition spd="slow" advTm="12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Nadpis 1">
            <a:extLst>
              <a:ext uri="{FF2B5EF4-FFF2-40B4-BE49-F238E27FC236}">
                <a16:creationId xmlns:a16="http://schemas.microsoft.com/office/drawing/2014/main" id="{2EB04844-9B13-460F-AD35-9032454F2CD8}"/>
              </a:ext>
            </a:extLst>
          </p:cNvPr>
          <p:cNvSpPr>
            <a:spLocks noGrp="1"/>
          </p:cNvSpPr>
          <p:nvPr>
            <p:ph type="title"/>
          </p:nvPr>
        </p:nvSpPr>
        <p:spPr>
          <a:xfrm>
            <a:off x="590550" y="185738"/>
            <a:ext cx="7772400" cy="1143000"/>
          </a:xfrm>
        </p:spPr>
        <p:txBody>
          <a:bodyPr/>
          <a:lstStyle/>
          <a:p>
            <a:endParaRPr lang="cs-CZ" altLang="cs-CZ"/>
          </a:p>
        </p:txBody>
      </p:sp>
      <p:pic>
        <p:nvPicPr>
          <p:cNvPr id="94211" name="Picture 2">
            <a:extLst>
              <a:ext uri="{FF2B5EF4-FFF2-40B4-BE49-F238E27FC236}">
                <a16:creationId xmlns:a16="http://schemas.microsoft.com/office/drawing/2014/main" id="{E79697FE-11B4-4D57-97F2-E8246EC8EF6A}"/>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376238" y="1147763"/>
            <a:ext cx="8240712" cy="5486400"/>
          </a:xfrm>
          <a:noFill/>
        </p:spPr>
      </p:pic>
      <p:pic>
        <p:nvPicPr>
          <p:cNvPr id="2" name="Zvuk 1">
            <a:hlinkClick r:id="" action="ppaction://media"/>
            <a:extLst>
              <a:ext uri="{FF2B5EF4-FFF2-40B4-BE49-F238E27FC236}">
                <a16:creationId xmlns:a16="http://schemas.microsoft.com/office/drawing/2014/main" id="{D8C0232E-B6AD-498B-B50D-12F7BA2A3C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13"/>
    </mc:Choice>
    <mc:Fallback xmlns="">
      <p:transition spd="slow" advTm="4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Nadpis 1">
            <a:extLst>
              <a:ext uri="{FF2B5EF4-FFF2-40B4-BE49-F238E27FC236}">
                <a16:creationId xmlns:a16="http://schemas.microsoft.com/office/drawing/2014/main" id="{9E78531D-E565-4E6A-A853-545BDC9F9537}"/>
              </a:ext>
            </a:extLst>
          </p:cNvPr>
          <p:cNvSpPr>
            <a:spLocks noGrp="1"/>
          </p:cNvSpPr>
          <p:nvPr>
            <p:ph type="title"/>
          </p:nvPr>
        </p:nvSpPr>
        <p:spPr>
          <a:xfrm>
            <a:off x="590550" y="185738"/>
            <a:ext cx="7772400" cy="1143000"/>
          </a:xfrm>
        </p:spPr>
        <p:txBody>
          <a:bodyPr/>
          <a:lstStyle/>
          <a:p>
            <a:endParaRPr lang="cs-CZ" altLang="cs-CZ"/>
          </a:p>
        </p:txBody>
      </p:sp>
      <p:pic>
        <p:nvPicPr>
          <p:cNvPr id="95235" name="Picture 4" descr="Výsledek obrázku pro reminiscenční krabice">
            <a:hlinkClick r:id="rId4"/>
            <a:extLst>
              <a:ext uri="{FF2B5EF4-FFF2-40B4-BE49-F238E27FC236}">
                <a16:creationId xmlns:a16="http://schemas.microsoft.com/office/drawing/2014/main" id="{7251CB88-0BC4-4046-BDA7-6B3DBB64D5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3" y="1181100"/>
            <a:ext cx="9107487"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FC853514-1A59-4889-8017-16F2A348E2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646"/>
    </mc:Choice>
    <mc:Fallback xmlns="">
      <p:transition spd="slow" advTm="12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BDD19D-5B60-4CDE-A01B-F5C01FF69F9D}"/>
              </a:ext>
            </a:extLst>
          </p:cNvPr>
          <p:cNvSpPr>
            <a:spLocks noGrp="1"/>
          </p:cNvSpPr>
          <p:nvPr>
            <p:ph type="title"/>
          </p:nvPr>
        </p:nvSpPr>
        <p:spPr/>
        <p:txBody>
          <a:bodyPr/>
          <a:lstStyle/>
          <a:p>
            <a:r>
              <a:rPr lang="cs-CZ" dirty="0"/>
              <a:t>Vzpomínání </a:t>
            </a:r>
          </a:p>
        </p:txBody>
      </p:sp>
      <p:sp>
        <p:nvSpPr>
          <p:cNvPr id="3" name="Zástupný symbol pro obsah 2">
            <a:extLst>
              <a:ext uri="{FF2B5EF4-FFF2-40B4-BE49-F238E27FC236}">
                <a16:creationId xmlns:a16="http://schemas.microsoft.com/office/drawing/2014/main" id="{F8294FA8-94D5-4AB8-ABE5-C15DC2F4FA50}"/>
              </a:ext>
            </a:extLst>
          </p:cNvPr>
          <p:cNvSpPr>
            <a:spLocks noGrp="1"/>
          </p:cNvSpPr>
          <p:nvPr>
            <p:ph idx="1"/>
          </p:nvPr>
        </p:nvSpPr>
        <p:spPr/>
        <p:txBody>
          <a:bodyPr/>
          <a:lstStyle/>
          <a:p>
            <a:r>
              <a:rPr lang="cs-CZ" dirty="0"/>
              <a:t>Je důležité pro podporu kognitivních schopností, slovní zásoby</a:t>
            </a:r>
          </a:p>
          <a:p>
            <a:r>
              <a:rPr lang="cs-CZ" dirty="0"/>
              <a:t>U těžších forem pomocí vzpomínání můžeme komunikovat (i s pacientem, který už se v běžné řeči nezapojuje)</a:t>
            </a:r>
          </a:p>
          <a:p>
            <a:r>
              <a:rPr lang="cs-CZ" dirty="0"/>
              <a:t>U těžkých forem demence (pacienti volají např. „mámo“) - není možné navázat komunikaci</a:t>
            </a:r>
          </a:p>
          <a:p>
            <a:pPr lvl="1"/>
            <a:r>
              <a:rPr lang="cs-CZ" dirty="0"/>
              <a:t>Bazálně stimulující péče – dotyk</a:t>
            </a:r>
          </a:p>
          <a:p>
            <a:pPr lvl="2"/>
            <a:r>
              <a:rPr lang="cs-CZ" dirty="0"/>
              <a:t>Zakotvené doteky z validační terapie – dotek matky, dítěte, …</a:t>
            </a:r>
          </a:p>
          <a:p>
            <a:endParaRPr lang="cs-CZ" dirty="0"/>
          </a:p>
        </p:txBody>
      </p:sp>
      <p:pic>
        <p:nvPicPr>
          <p:cNvPr id="5" name="Zvuk 4">
            <a:hlinkClick r:id="" action="ppaction://media"/>
            <a:extLst>
              <a:ext uri="{FF2B5EF4-FFF2-40B4-BE49-F238E27FC236}">
                <a16:creationId xmlns:a16="http://schemas.microsoft.com/office/drawing/2014/main" id="{9207D026-C950-45A2-A465-842739D0AB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51160771"/>
      </p:ext>
    </p:extLst>
  </p:cSld>
  <p:clrMapOvr>
    <a:masterClrMapping/>
  </p:clrMapOvr>
  <mc:AlternateContent xmlns:mc="http://schemas.openxmlformats.org/markup-compatibility/2006" xmlns:p14="http://schemas.microsoft.com/office/powerpoint/2010/main">
    <mc:Choice Requires="p14">
      <p:transition spd="slow" p14:dur="2000" advTm="56523"/>
    </mc:Choice>
    <mc:Fallback xmlns="">
      <p:transition spd="slow" advTm="56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9" name="Picture 4" descr="Výsledek obrázku pro reminiscenční krabice">
            <a:hlinkClick r:id="rId4"/>
            <a:extLst>
              <a:ext uri="{FF2B5EF4-FFF2-40B4-BE49-F238E27FC236}">
                <a16:creationId xmlns:a16="http://schemas.microsoft.com/office/drawing/2014/main" id="{F69923DD-F8AC-429C-AEB6-19D3304FB1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663" y="1146175"/>
            <a:ext cx="8964612"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C8C89451-456F-4DBD-A7D5-DDD4F7EE661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022"/>
    </mc:Choice>
    <mc:Fallback xmlns="">
      <p:transition spd="slow" advTm="11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Nadpis 1">
            <a:extLst>
              <a:ext uri="{FF2B5EF4-FFF2-40B4-BE49-F238E27FC236}">
                <a16:creationId xmlns:a16="http://schemas.microsoft.com/office/drawing/2014/main" id="{11601BDC-C661-4038-AF87-DA0540A65306}"/>
              </a:ext>
            </a:extLst>
          </p:cNvPr>
          <p:cNvSpPr>
            <a:spLocks noGrp="1"/>
          </p:cNvSpPr>
          <p:nvPr>
            <p:ph type="title"/>
          </p:nvPr>
        </p:nvSpPr>
        <p:spPr>
          <a:xfrm>
            <a:off x="590550" y="185738"/>
            <a:ext cx="7772400" cy="1143000"/>
          </a:xfrm>
        </p:spPr>
        <p:txBody>
          <a:bodyPr/>
          <a:lstStyle/>
          <a:p>
            <a:endParaRPr lang="cs-CZ" altLang="cs-CZ"/>
          </a:p>
        </p:txBody>
      </p:sp>
      <p:pic>
        <p:nvPicPr>
          <p:cNvPr id="97283" name="Picture 6">
            <a:extLst>
              <a:ext uri="{FF2B5EF4-FFF2-40B4-BE49-F238E27FC236}">
                <a16:creationId xmlns:a16="http://schemas.microsoft.com/office/drawing/2014/main" id="{3AB8EA1A-6A0E-4C78-B2F6-6F65E32A4E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9425"/>
            <a:ext cx="9144000" cy="608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Zvuk 1">
            <a:hlinkClick r:id="" action="ppaction://media"/>
            <a:extLst>
              <a:ext uri="{FF2B5EF4-FFF2-40B4-BE49-F238E27FC236}">
                <a16:creationId xmlns:a16="http://schemas.microsoft.com/office/drawing/2014/main" id="{1B160CB9-F3FD-4A95-8695-068802B31D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405"/>
    </mc:Choice>
    <mc:Fallback xmlns="">
      <p:transition spd="slow" advTm="6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7" name="Picture 4" descr="Související obrázek">
            <a:hlinkClick r:id="rId4"/>
            <a:extLst>
              <a:ext uri="{FF2B5EF4-FFF2-40B4-BE49-F238E27FC236}">
                <a16:creationId xmlns:a16="http://schemas.microsoft.com/office/drawing/2014/main" id="{1E95E648-366E-41CB-BD60-E57A733558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500" y="765175"/>
            <a:ext cx="8283575"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82E7554E-B93F-4556-A0F1-6129259F932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81"/>
    </mc:Choice>
    <mc:Fallback xmlns="">
      <p:transition spd="slow" advTm="4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Nadpis 1">
            <a:extLst>
              <a:ext uri="{FF2B5EF4-FFF2-40B4-BE49-F238E27FC236}">
                <a16:creationId xmlns:a16="http://schemas.microsoft.com/office/drawing/2014/main" id="{D014AC33-F8FC-4B04-BF33-DEADA63CA785}"/>
              </a:ext>
            </a:extLst>
          </p:cNvPr>
          <p:cNvSpPr>
            <a:spLocks noGrp="1"/>
          </p:cNvSpPr>
          <p:nvPr>
            <p:ph type="title"/>
          </p:nvPr>
        </p:nvSpPr>
        <p:spPr>
          <a:xfrm>
            <a:off x="457200" y="188913"/>
            <a:ext cx="8229600" cy="576262"/>
          </a:xfrm>
        </p:spPr>
        <p:txBody>
          <a:bodyPr/>
          <a:lstStyle/>
          <a:p>
            <a:r>
              <a:rPr lang="cs-CZ" altLang="cs-CZ"/>
              <a:t>Reminiscenční divadlo</a:t>
            </a:r>
          </a:p>
        </p:txBody>
      </p:sp>
      <p:sp>
        <p:nvSpPr>
          <p:cNvPr id="99331" name="Zástupný symbol pro obsah 2">
            <a:extLst>
              <a:ext uri="{FF2B5EF4-FFF2-40B4-BE49-F238E27FC236}">
                <a16:creationId xmlns:a16="http://schemas.microsoft.com/office/drawing/2014/main" id="{3E841B50-C115-4798-91EB-E8C80CFF85C4}"/>
              </a:ext>
            </a:extLst>
          </p:cNvPr>
          <p:cNvSpPr>
            <a:spLocks noGrp="1"/>
          </p:cNvSpPr>
          <p:nvPr>
            <p:ph idx="1"/>
          </p:nvPr>
        </p:nvSpPr>
        <p:spPr>
          <a:xfrm>
            <a:off x="107950" y="981075"/>
            <a:ext cx="9036050" cy="5688013"/>
          </a:xfrm>
        </p:spPr>
        <p:txBody>
          <a:bodyPr/>
          <a:lstStyle/>
          <a:p>
            <a:r>
              <a:rPr lang="cs-CZ" altLang="cs-CZ"/>
              <a:t>Oživit minulost, oživení vzpomínek</a:t>
            </a:r>
          </a:p>
          <a:p>
            <a:r>
              <a:rPr lang="cs-CZ" altLang="cs-CZ" i="1"/>
              <a:t>„Nemůžeme spolu mluvit – můžeme spolu hrát a vzpomínat“</a:t>
            </a:r>
            <a:endParaRPr lang="cs-CZ" altLang="cs-CZ"/>
          </a:p>
          <a:p>
            <a:r>
              <a:rPr lang="cs-CZ" altLang="cs-CZ"/>
              <a:t>Svatba</a:t>
            </a:r>
          </a:p>
          <a:p>
            <a:r>
              <a:rPr lang="cs-CZ" altLang="cs-CZ"/>
              <a:t>Školní třída</a:t>
            </a:r>
          </a:p>
          <a:p>
            <a:r>
              <a:rPr lang="cs-CZ" altLang="cs-CZ"/>
              <a:t>Dovolená </a:t>
            </a:r>
          </a:p>
          <a:p>
            <a:pPr lvl="1"/>
            <a:r>
              <a:rPr lang="cs-CZ" altLang="cs-CZ"/>
              <a:t>„</a:t>
            </a:r>
            <a:r>
              <a:rPr lang="cs-CZ" altLang="cs-CZ" i="1"/>
              <a:t>Já bych se chtěl podívat …..(</a:t>
            </a:r>
            <a:r>
              <a:rPr lang="cs-CZ" altLang="cs-CZ"/>
              <a:t>místo mládí, dětství, vojny)….“</a:t>
            </a:r>
          </a:p>
          <a:p>
            <a:pPr lvl="1"/>
            <a:r>
              <a:rPr lang="cs-CZ" altLang="cs-CZ" b="1"/>
              <a:t>Aktivity „ŽIVOT 90</a:t>
            </a:r>
            <a:r>
              <a:rPr lang="cs-CZ" altLang="cs-CZ"/>
              <a:t>“</a:t>
            </a:r>
          </a:p>
          <a:p>
            <a:r>
              <a:rPr lang="cs-CZ" altLang="cs-CZ"/>
              <a:t>Aktivita do školek </a:t>
            </a:r>
            <a:r>
              <a:rPr lang="cs-CZ" altLang="cs-CZ" i="1"/>
              <a:t>„</a:t>
            </a:r>
            <a:r>
              <a:rPr lang="cs-CZ" altLang="cs-CZ" b="1" i="1"/>
              <a:t>pohádkový dědeček, babička“</a:t>
            </a:r>
          </a:p>
          <a:p>
            <a:endParaRPr lang="cs-CZ" altLang="cs-CZ"/>
          </a:p>
        </p:txBody>
      </p:sp>
      <p:pic>
        <p:nvPicPr>
          <p:cNvPr id="2" name="Zvuk 1">
            <a:hlinkClick r:id="" action="ppaction://media"/>
            <a:extLst>
              <a:ext uri="{FF2B5EF4-FFF2-40B4-BE49-F238E27FC236}">
                <a16:creationId xmlns:a16="http://schemas.microsoft.com/office/drawing/2014/main" id="{99CF832D-205B-48CB-812C-9E46FAD504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667"/>
    </mc:Choice>
    <mc:Fallback xmlns="">
      <p:transition spd="slow" advTm="40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Nadpis 1">
            <a:extLst>
              <a:ext uri="{FF2B5EF4-FFF2-40B4-BE49-F238E27FC236}">
                <a16:creationId xmlns:a16="http://schemas.microsoft.com/office/drawing/2014/main" id="{E90505E0-FC7F-45AE-8443-C410E0DD6865}"/>
              </a:ext>
            </a:extLst>
          </p:cNvPr>
          <p:cNvSpPr>
            <a:spLocks noGrp="1"/>
          </p:cNvSpPr>
          <p:nvPr>
            <p:ph type="title"/>
          </p:nvPr>
        </p:nvSpPr>
        <p:spPr>
          <a:xfrm>
            <a:off x="457200" y="6350"/>
            <a:ext cx="8229600" cy="758825"/>
          </a:xfrm>
        </p:spPr>
        <p:txBody>
          <a:bodyPr/>
          <a:lstStyle/>
          <a:p>
            <a:r>
              <a:rPr lang="cs-CZ" altLang="cs-CZ"/>
              <a:t>Záznam výletů do map</a:t>
            </a:r>
          </a:p>
        </p:txBody>
      </p:sp>
      <p:pic>
        <p:nvPicPr>
          <p:cNvPr id="100355" name="Zástupný symbol pro obsah 3">
            <a:extLst>
              <a:ext uri="{FF2B5EF4-FFF2-40B4-BE49-F238E27FC236}">
                <a16:creationId xmlns:a16="http://schemas.microsoft.com/office/drawing/2014/main" id="{948989DE-34AA-47EE-B68B-A52B2DE75A48}"/>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0" y="692150"/>
            <a:ext cx="7620000" cy="4552950"/>
          </a:xfrm>
        </p:spPr>
      </p:pic>
      <p:pic>
        <p:nvPicPr>
          <p:cNvPr id="100356" name="Obrázek 6">
            <a:extLst>
              <a:ext uri="{FF2B5EF4-FFF2-40B4-BE49-F238E27FC236}">
                <a16:creationId xmlns:a16="http://schemas.microsoft.com/office/drawing/2014/main" id="{80CBE3DC-EFA5-4C05-80E0-560EE532EE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825" y="4568825"/>
            <a:ext cx="4067175"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B6FCDD02-7EA2-424B-A1AF-E59CD44D75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863"/>
    </mc:Choice>
    <mc:Fallback xmlns="">
      <p:transition spd="slow" advTm="25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Nadpis 1">
            <a:extLst>
              <a:ext uri="{FF2B5EF4-FFF2-40B4-BE49-F238E27FC236}">
                <a16:creationId xmlns:a16="http://schemas.microsoft.com/office/drawing/2014/main" id="{DDDCD864-CEC4-480B-B645-DD1B66A988D0}"/>
              </a:ext>
            </a:extLst>
          </p:cNvPr>
          <p:cNvSpPr>
            <a:spLocks noGrp="1"/>
          </p:cNvSpPr>
          <p:nvPr>
            <p:ph type="title"/>
          </p:nvPr>
        </p:nvSpPr>
        <p:spPr>
          <a:xfrm>
            <a:off x="457200" y="188913"/>
            <a:ext cx="8229600" cy="1079500"/>
          </a:xfrm>
        </p:spPr>
        <p:txBody>
          <a:bodyPr/>
          <a:lstStyle/>
          <a:p>
            <a:r>
              <a:rPr lang="cs-CZ" altLang="cs-CZ" dirty="0"/>
              <a:t>Autobusová zastávka</a:t>
            </a:r>
          </a:p>
        </p:txBody>
      </p:sp>
      <p:pic>
        <p:nvPicPr>
          <p:cNvPr id="105476" name="Obrázek 3">
            <a:extLst>
              <a:ext uri="{FF2B5EF4-FFF2-40B4-BE49-F238E27FC236}">
                <a16:creationId xmlns:a16="http://schemas.microsoft.com/office/drawing/2014/main" id="{C4ED6B67-450A-44AC-8ED2-4154E82869C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67175" y="3592513"/>
            <a:ext cx="5076825"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7" name="Obrázek 4">
            <a:extLst>
              <a:ext uri="{FF2B5EF4-FFF2-40B4-BE49-F238E27FC236}">
                <a16:creationId xmlns:a16="http://schemas.microsoft.com/office/drawing/2014/main" id="{DFDB28C2-1D08-41BD-B71F-8042102F11C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 y="1135063"/>
            <a:ext cx="5231797" cy="2942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372B5E01-8376-451A-949F-08EC88594E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970"/>
    </mc:Choice>
    <mc:Fallback xmlns="">
      <p:transition spd="slow" advTm="26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Nadpis 1">
            <a:extLst>
              <a:ext uri="{FF2B5EF4-FFF2-40B4-BE49-F238E27FC236}">
                <a16:creationId xmlns:a16="http://schemas.microsoft.com/office/drawing/2014/main" id="{11E7D1D3-8157-4D46-890D-EF06482EDC09}"/>
              </a:ext>
            </a:extLst>
          </p:cNvPr>
          <p:cNvSpPr>
            <a:spLocks noGrp="1"/>
          </p:cNvSpPr>
          <p:nvPr>
            <p:ph type="ctrTitle"/>
          </p:nvPr>
        </p:nvSpPr>
        <p:spPr/>
        <p:txBody>
          <a:bodyPr/>
          <a:lstStyle/>
          <a:p>
            <a:r>
              <a:rPr lang="cs-CZ" altLang="cs-CZ"/>
              <a:t>Využívání terapeutických panenek</a:t>
            </a:r>
          </a:p>
        </p:txBody>
      </p:sp>
      <p:pic>
        <p:nvPicPr>
          <p:cNvPr id="2" name="Zvuk 1">
            <a:hlinkClick r:id="" action="ppaction://media"/>
            <a:extLst>
              <a:ext uri="{FF2B5EF4-FFF2-40B4-BE49-F238E27FC236}">
                <a16:creationId xmlns:a16="http://schemas.microsoft.com/office/drawing/2014/main" id="{21E494A8-5AC5-4471-9D17-08675A1F3C5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89"/>
    </mc:Choice>
    <mc:Fallback xmlns="">
      <p:transition spd="slow" advTm="3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Nadpis 1">
            <a:extLst>
              <a:ext uri="{FF2B5EF4-FFF2-40B4-BE49-F238E27FC236}">
                <a16:creationId xmlns:a16="http://schemas.microsoft.com/office/drawing/2014/main" id="{2CB25C1E-5FB5-4893-9C76-E0239877DB30}"/>
              </a:ext>
            </a:extLst>
          </p:cNvPr>
          <p:cNvSpPr>
            <a:spLocks noGrp="1"/>
          </p:cNvSpPr>
          <p:nvPr>
            <p:ph type="title"/>
          </p:nvPr>
        </p:nvSpPr>
        <p:spPr>
          <a:xfrm>
            <a:off x="457200" y="188913"/>
            <a:ext cx="8229600" cy="1079500"/>
          </a:xfrm>
        </p:spPr>
        <p:txBody>
          <a:bodyPr/>
          <a:lstStyle/>
          <a:p>
            <a:pPr eaLnBrk="1" hangingPunct="1"/>
            <a:r>
              <a:rPr lang="cs-CZ" altLang="cs-CZ" b="1" dirty="0"/>
              <a:t>Využívání terapeutických panenek</a:t>
            </a:r>
          </a:p>
        </p:txBody>
      </p:sp>
      <p:sp>
        <p:nvSpPr>
          <p:cNvPr id="51203" name="Zástupný symbol pro obsah 2">
            <a:extLst>
              <a:ext uri="{FF2B5EF4-FFF2-40B4-BE49-F238E27FC236}">
                <a16:creationId xmlns:a16="http://schemas.microsoft.com/office/drawing/2014/main" id="{0A5C837D-B4BA-45BC-8BFA-70F4454933F5}"/>
              </a:ext>
            </a:extLst>
          </p:cNvPr>
          <p:cNvSpPr>
            <a:spLocks noGrp="1"/>
          </p:cNvSpPr>
          <p:nvPr>
            <p:ph idx="1"/>
          </p:nvPr>
        </p:nvSpPr>
        <p:spPr>
          <a:xfrm>
            <a:off x="250825" y="1127125"/>
            <a:ext cx="8642350" cy="5541963"/>
          </a:xfrm>
        </p:spPr>
        <p:txBody>
          <a:bodyPr/>
          <a:lstStyle/>
          <a:p>
            <a:pPr eaLnBrk="1" hangingPunct="1"/>
            <a:r>
              <a:rPr lang="cs-CZ" altLang="cs-CZ"/>
              <a:t>Maximálně navozují dojem živého dítěte</a:t>
            </a:r>
          </a:p>
          <a:p>
            <a:pPr eaLnBrk="1" hangingPunct="1"/>
            <a:r>
              <a:rPr lang="cs-CZ" altLang="cs-CZ"/>
              <a:t>Do levé ruky – tlukot srdce – většina žen</a:t>
            </a:r>
          </a:p>
          <a:p>
            <a:pPr lvl="1" eaLnBrk="1" hangingPunct="1"/>
            <a:r>
              <a:rPr lang="cs-CZ" altLang="cs-CZ"/>
              <a:t>Kouká z leva doprava</a:t>
            </a:r>
          </a:p>
          <a:p>
            <a:pPr eaLnBrk="1" hangingPunct="1"/>
            <a:r>
              <a:rPr lang="cs-CZ" altLang="cs-CZ"/>
              <a:t>Neutrální výraz, lze vyprat</a:t>
            </a:r>
          </a:p>
          <a:p>
            <a:pPr eaLnBrk="1" hangingPunct="1"/>
            <a:r>
              <a:rPr lang="cs-CZ" altLang="cs-CZ"/>
              <a:t>Práce s třemi okruhy lidí</a:t>
            </a:r>
          </a:p>
          <a:p>
            <a:pPr lvl="2" eaLnBrk="1" hangingPunct="1"/>
            <a:r>
              <a:rPr lang="cs-CZ" altLang="cs-CZ"/>
              <a:t>Klient, personál, rodina</a:t>
            </a:r>
          </a:p>
          <a:p>
            <a:pPr lvl="2" eaLnBrk="1" hangingPunct="1"/>
            <a:r>
              <a:rPr lang="cs-CZ" altLang="cs-CZ"/>
              <a:t>Nejde o infantilizaci</a:t>
            </a:r>
          </a:p>
          <a:p>
            <a:pPr eaLnBrk="1" hangingPunct="1"/>
            <a:r>
              <a:rPr lang="cs-CZ" altLang="cs-CZ"/>
              <a:t>Prostředek pro interakci a komunikaci</a:t>
            </a:r>
          </a:p>
          <a:p>
            <a:pPr eaLnBrk="1" hangingPunct="1"/>
            <a:r>
              <a:rPr lang="cs-CZ" altLang="cs-CZ"/>
              <a:t>Objekt péče, stimulace vzpomínek</a:t>
            </a:r>
          </a:p>
          <a:p>
            <a:pPr eaLnBrk="1" hangingPunct="1"/>
            <a:r>
              <a:rPr lang="cs-CZ" altLang="cs-CZ"/>
              <a:t>Má pro co žít</a:t>
            </a:r>
          </a:p>
        </p:txBody>
      </p:sp>
      <p:pic>
        <p:nvPicPr>
          <p:cNvPr id="2" name="Zvuk 1">
            <a:hlinkClick r:id="" action="ppaction://media"/>
            <a:extLst>
              <a:ext uri="{FF2B5EF4-FFF2-40B4-BE49-F238E27FC236}">
                <a16:creationId xmlns:a16="http://schemas.microsoft.com/office/drawing/2014/main" id="{109FBB90-2BF3-4C23-9405-567C98CEC27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743"/>
    </mc:Choice>
    <mc:Fallback xmlns="">
      <p:transition spd="slow" advTm="46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8" name="Picture 2" descr="http://www.aposbrno.cz/katalog/408.jpg">
            <a:extLst>
              <a:ext uri="{FF2B5EF4-FFF2-40B4-BE49-F238E27FC236}">
                <a16:creationId xmlns:a16="http://schemas.microsoft.com/office/drawing/2014/main" id="{81D89A70-9032-488F-803C-0F38D4F945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348038" cy="334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6" descr="http://www.aposbrno.cz/katalog/1071.jpg">
            <a:extLst>
              <a:ext uri="{FF2B5EF4-FFF2-40B4-BE49-F238E27FC236}">
                <a16:creationId xmlns:a16="http://schemas.microsoft.com/office/drawing/2014/main" id="{8FFAC9E0-9EE2-4B0B-948C-2D838AA013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3913" y="0"/>
            <a:ext cx="3240087"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8" descr="http://www.aposbrno.cz/katalog/397.jpg">
            <a:extLst>
              <a:ext uri="{FF2B5EF4-FFF2-40B4-BE49-F238E27FC236}">
                <a16:creationId xmlns:a16="http://schemas.microsoft.com/office/drawing/2014/main" id="{0A808CC5-3435-43E1-8ACD-6F465E0218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429000"/>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Picture 10" descr="http://www.aposbrno.cz/katalog/396.jpg">
            <a:extLst>
              <a:ext uri="{FF2B5EF4-FFF2-40B4-BE49-F238E27FC236}">
                <a16:creationId xmlns:a16="http://schemas.microsoft.com/office/drawing/2014/main" id="{4C07CD8E-217F-4E41-89C2-9EAAE6B5FD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7400" y="358140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2" name="Picture 12" descr="http://www.aposbrno.cz/katalog/409.jpg">
            <a:extLst>
              <a:ext uri="{FF2B5EF4-FFF2-40B4-BE49-F238E27FC236}">
                <a16:creationId xmlns:a16="http://schemas.microsoft.com/office/drawing/2014/main" id="{F0EB8457-C284-487A-9089-7A46DACFA0A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32138" y="1700213"/>
            <a:ext cx="3024187"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2EAFF197-46C3-4426-AD81-F4A0D4D2E3D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102"/>
    </mc:Choice>
    <mc:Fallback xmlns="">
      <p:transition spd="slow" advTm="19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2" descr="http://www.aposbrno.cz/katalog/388.jpg">
            <a:extLst>
              <a:ext uri="{FF2B5EF4-FFF2-40B4-BE49-F238E27FC236}">
                <a16:creationId xmlns:a16="http://schemas.microsoft.com/office/drawing/2014/main" id="{ED0F7F3C-0233-4C5E-B341-DB996A29CA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1989138"/>
            <a:ext cx="3440112" cy="344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4" descr="Terapeutická panenka „Michal“">
            <a:extLst>
              <a:ext uri="{FF2B5EF4-FFF2-40B4-BE49-F238E27FC236}">
                <a16:creationId xmlns:a16="http://schemas.microsoft.com/office/drawing/2014/main" id="{190DD10A-3AB3-47D4-88FB-BC16700F12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463" y="2133600"/>
            <a:ext cx="3295650"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7CEE0C41-D85D-4DDE-BF4D-FFC8C39C2B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267"/>
    </mc:Choice>
    <mc:Fallback xmlns="">
      <p:transition spd="slow" advTm="11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Nadpis 1">
            <a:extLst>
              <a:ext uri="{FF2B5EF4-FFF2-40B4-BE49-F238E27FC236}">
                <a16:creationId xmlns:a16="http://schemas.microsoft.com/office/drawing/2014/main" id="{367EF20D-1927-4897-832A-47592D42B5F2}"/>
              </a:ext>
            </a:extLst>
          </p:cNvPr>
          <p:cNvSpPr>
            <a:spLocks noGrp="1"/>
          </p:cNvSpPr>
          <p:nvPr>
            <p:ph type="title"/>
          </p:nvPr>
        </p:nvSpPr>
        <p:spPr>
          <a:xfrm>
            <a:off x="457200" y="188913"/>
            <a:ext cx="8229600" cy="1079500"/>
          </a:xfrm>
        </p:spPr>
        <p:txBody>
          <a:bodyPr/>
          <a:lstStyle/>
          <a:p>
            <a:pPr eaLnBrk="1" hangingPunct="1"/>
            <a:r>
              <a:rPr lang="cs-CZ" altLang="cs-CZ"/>
              <a:t>Reminiscence</a:t>
            </a:r>
          </a:p>
        </p:txBody>
      </p:sp>
      <p:sp>
        <p:nvSpPr>
          <p:cNvPr id="56323" name="Zástupný symbol pro obsah 2">
            <a:extLst>
              <a:ext uri="{FF2B5EF4-FFF2-40B4-BE49-F238E27FC236}">
                <a16:creationId xmlns:a16="http://schemas.microsoft.com/office/drawing/2014/main" id="{BF3BD62F-4CE9-4330-9255-493D42F0A185}"/>
              </a:ext>
            </a:extLst>
          </p:cNvPr>
          <p:cNvSpPr>
            <a:spLocks noGrp="1"/>
          </p:cNvSpPr>
          <p:nvPr>
            <p:ph idx="1"/>
          </p:nvPr>
        </p:nvSpPr>
        <p:spPr>
          <a:xfrm>
            <a:off x="250825" y="1341438"/>
            <a:ext cx="8642350" cy="5327650"/>
          </a:xfrm>
        </p:spPr>
        <p:txBody>
          <a:bodyPr/>
          <a:lstStyle/>
          <a:p>
            <a:pPr eaLnBrk="1" hangingPunct="1"/>
            <a:r>
              <a:rPr lang="cs-CZ" altLang="cs-CZ"/>
              <a:t>Z lat. </a:t>
            </a:r>
            <a:r>
              <a:rPr lang="cs-CZ" altLang="cs-CZ" i="1"/>
              <a:t>reminiscere </a:t>
            </a:r>
            <a:r>
              <a:rPr lang="cs-CZ" altLang="cs-CZ"/>
              <a:t>– vzpomenout si, rozpomenout se, obnovit v paměti) </a:t>
            </a:r>
          </a:p>
          <a:p>
            <a:pPr eaLnBrk="1" hangingPunct="1"/>
            <a:r>
              <a:rPr lang="cs-CZ" altLang="cs-CZ"/>
              <a:t>Vzpomínka, vzpomínání</a:t>
            </a:r>
          </a:p>
          <a:p>
            <a:pPr eaLnBrk="1" hangingPunct="1"/>
            <a:r>
              <a:rPr lang="cs-CZ" altLang="cs-CZ"/>
              <a:t>memory (memoria) – vzpomínka</a:t>
            </a:r>
          </a:p>
          <a:p>
            <a:pPr eaLnBrk="1" hangingPunct="1"/>
            <a:r>
              <a:rPr lang="cs-CZ" altLang="cs-CZ"/>
              <a:t>memory box (memobox) – vzpomínková bedna</a:t>
            </a:r>
          </a:p>
          <a:p>
            <a:pPr eaLnBrk="1" hangingPunct="1"/>
            <a:r>
              <a:rPr lang="cs-CZ" altLang="cs-CZ"/>
              <a:t>= R. Woods definuje jako hlasité nebo tiché (skryté, vnitřní) vybavování událostí ze života člověka, které se uskutečňuje buď o samotě nebo s jinou osobou či skupinou lidí.</a:t>
            </a:r>
          </a:p>
        </p:txBody>
      </p:sp>
      <p:pic>
        <p:nvPicPr>
          <p:cNvPr id="2" name="Zvuk 1">
            <a:hlinkClick r:id="" action="ppaction://media"/>
            <a:extLst>
              <a:ext uri="{FF2B5EF4-FFF2-40B4-BE49-F238E27FC236}">
                <a16:creationId xmlns:a16="http://schemas.microsoft.com/office/drawing/2014/main" id="{0D7F6DB3-006F-4190-A051-46F0734608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446"/>
    </mc:Choice>
    <mc:Fallback xmlns="">
      <p:transition spd="slow" advTm="40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2" name="Picture 6" descr="Obálka titulu Reminiscence">
            <a:extLst>
              <a:ext uri="{FF2B5EF4-FFF2-40B4-BE49-F238E27FC236}">
                <a16:creationId xmlns:a16="http://schemas.microsoft.com/office/drawing/2014/main" id="{31C24453-D7E2-468A-AD21-EC73EC037C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8175" y="0"/>
            <a:ext cx="46624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30CDE076-DE0B-4DF0-BF4D-C208BB3934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235"/>
    </mc:Choice>
    <mc:Fallback xmlns="">
      <p:transition spd="slow" advTm="5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Nadpis 1">
            <a:extLst>
              <a:ext uri="{FF2B5EF4-FFF2-40B4-BE49-F238E27FC236}">
                <a16:creationId xmlns:a16="http://schemas.microsoft.com/office/drawing/2014/main" id="{C8041700-8CF4-4275-A1D4-066911E908F0}"/>
              </a:ext>
            </a:extLst>
          </p:cNvPr>
          <p:cNvSpPr>
            <a:spLocks noGrp="1"/>
          </p:cNvSpPr>
          <p:nvPr>
            <p:ph type="ctrTitle"/>
          </p:nvPr>
        </p:nvSpPr>
        <p:spPr>
          <a:xfrm>
            <a:off x="827088" y="0"/>
            <a:ext cx="7772400" cy="1470025"/>
          </a:xfrm>
        </p:spPr>
        <p:txBody>
          <a:bodyPr/>
          <a:lstStyle/>
          <a:p>
            <a:r>
              <a:rPr lang="cs-CZ" altLang="cs-CZ"/>
              <a:t>Děkuji za pozornost</a:t>
            </a:r>
          </a:p>
        </p:txBody>
      </p:sp>
      <p:sp>
        <p:nvSpPr>
          <p:cNvPr id="3" name="Podnadpis 2">
            <a:extLst>
              <a:ext uri="{FF2B5EF4-FFF2-40B4-BE49-F238E27FC236}">
                <a16:creationId xmlns:a16="http://schemas.microsoft.com/office/drawing/2014/main" id="{4666DFE8-06B8-4549-B3DD-434DE5DD8C6F}"/>
              </a:ext>
            </a:extLst>
          </p:cNvPr>
          <p:cNvSpPr>
            <a:spLocks noGrp="1"/>
          </p:cNvSpPr>
          <p:nvPr>
            <p:ph type="subTitle" idx="1"/>
          </p:nvPr>
        </p:nvSpPr>
        <p:spPr/>
        <p:txBody>
          <a:bodyPr/>
          <a:lstStyle/>
          <a:p>
            <a:pPr>
              <a:buFont typeface="Arial" charset="0"/>
              <a:buNone/>
              <a:defRPr/>
            </a:pPr>
            <a:endParaRPr lang="cs-CZ"/>
          </a:p>
        </p:txBody>
      </p:sp>
      <p:pic>
        <p:nvPicPr>
          <p:cNvPr id="142340" name="Picture 4" descr="http://www.i60.cz/obrazky/velke/podzim4_201209012251170.jpg">
            <a:hlinkClick r:id="rId4"/>
            <a:extLst>
              <a:ext uri="{FF2B5EF4-FFF2-40B4-BE49-F238E27FC236}">
                <a16:creationId xmlns:a16="http://schemas.microsoft.com/office/drawing/2014/main" id="{5EB0B2BE-C228-4ADF-8937-27D51B45FC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1373188"/>
            <a:ext cx="7921625"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061F2D82-D683-48F5-B403-7331B01037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98"/>
    </mc:Choice>
    <mc:Fallback xmlns="">
      <p:transition spd="slow" advTm="2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86DD6EF-A401-460D-B32E-A1424035AF87}"/>
              </a:ext>
            </a:extLst>
          </p:cNvPr>
          <p:cNvSpPr>
            <a:spLocks noChangeArrowheads="1"/>
          </p:cNvSpPr>
          <p:nvPr/>
        </p:nvSpPr>
        <p:spPr bwMode="auto">
          <a:xfrm>
            <a:off x="1011892" y="1949176"/>
            <a:ext cx="7120217"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a:r>
              <a:rPr kumimoji="0" lang="cs-CZ" altLang="cs-CZ"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Toto dílo podléhá licenci </a:t>
            </a:r>
            <a:r>
              <a:rPr kumimoji="0" lang="cs-CZ" altLang="cs-CZ" sz="1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Creative</a:t>
            </a:r>
            <a:r>
              <a:rPr kumimoji="0" lang="cs-CZ" altLang="cs-CZ"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cs-CZ" altLang="cs-CZ" sz="1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Commons</a:t>
            </a:r>
            <a:r>
              <a:rPr kumimoji="0" lang="cs-CZ" altLang="cs-CZ"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BY 4.0. </a:t>
            </a:r>
            <a:r>
              <a:rPr kumimoji="0" lang="cs-CZ" altLang="cs-CZ"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Pro zobrazení licenčních podmínek navštivte </a:t>
            </a:r>
            <a:r>
              <a:rPr kumimoji="0" lang="cs-CZ" altLang="cs-CZ"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2"/>
              </a:rPr>
              <a:t>https://creativecommons.org/</a:t>
            </a:r>
            <a:r>
              <a:rPr kumimoji="0" lang="cs-CZ" altLang="cs-CZ" sz="1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2"/>
              </a:rPr>
              <a:t>licenses</a:t>
            </a:r>
            <a:r>
              <a:rPr kumimoji="0" lang="cs-CZ" altLang="cs-CZ"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2"/>
              </a:rPr>
              <a:t>/by-</a:t>
            </a:r>
            <a:r>
              <a:rPr kumimoji="0" lang="cs-CZ" altLang="cs-CZ" sz="1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2"/>
              </a:rPr>
              <a:t>sa</a:t>
            </a:r>
            <a:r>
              <a:rPr kumimoji="0" lang="cs-CZ" altLang="cs-CZ"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2"/>
              </a:rPr>
              <a:t>/4.0/</a:t>
            </a:r>
            <a:r>
              <a:rPr kumimoji="0" lang="cs-CZ" altLang="cs-CZ"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endParaRPr kumimoji="0" lang="cs-CZ" altLang="cs-CZ" sz="1600" b="0" i="0" u="none" strike="noStrike" cap="none" normalizeH="0" baseline="0" dirty="0">
              <a:ln>
                <a:noFill/>
              </a:ln>
              <a:solidFill>
                <a:schemeClr val="tx1"/>
              </a:solidFill>
              <a:effectLst/>
            </a:endParaRPr>
          </a:p>
          <a:p>
            <a:pPr defTabSz="685800"/>
            <a:endParaRPr lang="cs-CZ" altLang="cs-CZ" sz="1350" dirty="0"/>
          </a:p>
        </p:txBody>
      </p:sp>
      <p:pic>
        <p:nvPicPr>
          <p:cNvPr id="1025" name="Obrázek 2">
            <a:extLst>
              <a:ext uri="{FF2B5EF4-FFF2-40B4-BE49-F238E27FC236}">
                <a16:creationId xmlns:a16="http://schemas.microsoft.com/office/drawing/2014/main" id="{DFABD95D-AFB5-40C4-9F20-E293414E5A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533" y="2705903"/>
            <a:ext cx="1321571" cy="4610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29F088DA-029E-4CBA-80E4-2E3B78198327}"/>
              </a:ext>
            </a:extLst>
          </p:cNvPr>
          <p:cNvSpPr>
            <a:spLocks noChangeArrowheads="1"/>
          </p:cNvSpPr>
          <p:nvPr/>
        </p:nvSpPr>
        <p:spPr bwMode="auto">
          <a:xfrm>
            <a:off x="274320" y="5018001"/>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cs-CZ"/>
          </a:p>
        </p:txBody>
      </p:sp>
      <p:sp>
        <p:nvSpPr>
          <p:cNvPr id="6" name="TextovéPole 5">
            <a:extLst>
              <a:ext uri="{FF2B5EF4-FFF2-40B4-BE49-F238E27FC236}">
                <a16:creationId xmlns:a16="http://schemas.microsoft.com/office/drawing/2014/main" id="{DDBB602F-99DC-4FB5-9889-F3DFDBB0117E}"/>
              </a:ext>
            </a:extLst>
          </p:cNvPr>
          <p:cNvSpPr txBox="1"/>
          <p:nvPr/>
        </p:nvSpPr>
        <p:spPr>
          <a:xfrm>
            <a:off x="1035424" y="1182126"/>
            <a:ext cx="7315200" cy="300082"/>
          </a:xfrm>
          <a:prstGeom prst="rect">
            <a:avLst/>
          </a:prstGeom>
          <a:noFill/>
        </p:spPr>
        <p:txBody>
          <a:bodyPr wrap="square" rtlCol="0">
            <a:spAutoFit/>
          </a:bodyPr>
          <a:lstStyle/>
          <a:p>
            <a:r>
              <a:rPr lang="cs-CZ" altLang="cs-CZ" sz="1350" dirty="0">
                <a:latin typeface="Calibri" panose="020F0502020204030204" pitchFamily="34" charset="0"/>
                <a:ea typeface="Calibri" panose="020F0502020204030204" pitchFamily="34" charset="0"/>
                <a:cs typeface="Calibri" panose="020F0502020204030204" pitchFamily="34" charset="0"/>
              </a:rPr>
              <a:t>Vytvořeno v rámci projektu: </a:t>
            </a:r>
            <a:r>
              <a:rPr lang="cs-CZ" sz="1350" b="1" dirty="0">
                <a:latin typeface="Calibri" panose="020F0502020204030204" pitchFamily="34" charset="0"/>
                <a:ea typeface="Calibri" panose="020F0502020204030204" pitchFamily="34" charset="0"/>
                <a:cs typeface="Times New Roman" panose="02020603050405020304" pitchFamily="18" charset="0"/>
              </a:rPr>
              <a:t>DANTE</a:t>
            </a:r>
            <a:r>
              <a:rPr lang="cs-CZ" altLang="cs-CZ" sz="1350" dirty="0">
                <a:latin typeface="Calibri" panose="020F0502020204030204" pitchFamily="34" charset="0"/>
                <a:ea typeface="Calibri" panose="020F0502020204030204" pitchFamily="34" charset="0"/>
                <a:cs typeface="Calibri" panose="020F0502020204030204" pitchFamily="34" charset="0"/>
              </a:rPr>
              <a:t>, </a:t>
            </a:r>
            <a:r>
              <a:rPr lang="cs-CZ" altLang="cs-CZ" sz="1350" dirty="0" err="1">
                <a:latin typeface="Calibri" panose="020F0502020204030204" pitchFamily="34" charset="0"/>
                <a:ea typeface="Calibri" panose="020F0502020204030204" pitchFamily="34" charset="0"/>
                <a:cs typeface="Calibri" panose="020F0502020204030204" pitchFamily="34" charset="0"/>
              </a:rPr>
              <a:t>reg</a:t>
            </a:r>
            <a:r>
              <a:rPr lang="cs-CZ" altLang="cs-CZ" sz="1350" dirty="0">
                <a:latin typeface="Calibri" panose="020F0502020204030204" pitchFamily="34" charset="0"/>
                <a:ea typeface="Calibri" panose="020F0502020204030204" pitchFamily="34" charset="0"/>
                <a:cs typeface="Calibri" panose="020F0502020204030204" pitchFamily="34" charset="0"/>
              </a:rPr>
              <a:t>. č. </a:t>
            </a:r>
            <a:r>
              <a:rPr lang="cs-CZ" sz="1350" dirty="0">
                <a:latin typeface="Calibri" panose="020F0502020204030204" pitchFamily="34" charset="0"/>
                <a:ea typeface="Calibri" panose="020F0502020204030204" pitchFamily="34" charset="0"/>
                <a:cs typeface="Times New Roman" panose="02020603050405020304" pitchFamily="18" charset="0"/>
              </a:rPr>
              <a:t>NPO_UPCE_MSMT-16591/2022</a:t>
            </a:r>
            <a:endParaRPr lang="cs-CZ" dirty="0"/>
          </a:p>
        </p:txBody>
      </p:sp>
      <p:pic>
        <p:nvPicPr>
          <p:cNvPr id="10" name="Obrázek 9">
            <a:extLst>
              <a:ext uri="{FF2B5EF4-FFF2-40B4-BE49-F238E27FC236}">
                <a16:creationId xmlns:a16="http://schemas.microsoft.com/office/drawing/2014/main" id="{016BCEFB-B24A-4349-8972-703CCE6BE2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040" y="3871129"/>
            <a:ext cx="8255921" cy="1998446"/>
          </a:xfrm>
          <a:prstGeom prst="rect">
            <a:avLst/>
          </a:prstGeom>
        </p:spPr>
      </p:pic>
    </p:spTree>
    <p:extLst>
      <p:ext uri="{BB962C8B-B14F-4D97-AF65-F5344CB8AC3E}">
        <p14:creationId xmlns:p14="http://schemas.microsoft.com/office/powerpoint/2010/main" val="12822760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ázek 4" descr="Obsah obrázku text, Písmo, Grafika, grafický design&#10;&#10;Popis byl vytvořen automaticky">
            <a:extLst>
              <a:ext uri="{FF2B5EF4-FFF2-40B4-BE49-F238E27FC236}">
                <a16:creationId xmlns:a16="http://schemas.microsoft.com/office/drawing/2014/main" id="{028FC35B-81B4-0ACE-B10D-F11966A1CE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1889217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Nadpis 1">
            <a:extLst>
              <a:ext uri="{FF2B5EF4-FFF2-40B4-BE49-F238E27FC236}">
                <a16:creationId xmlns:a16="http://schemas.microsoft.com/office/drawing/2014/main" id="{D3ABF547-3F1E-4A35-8FE2-BB0F968402BC}"/>
              </a:ext>
            </a:extLst>
          </p:cNvPr>
          <p:cNvSpPr>
            <a:spLocks noGrp="1"/>
          </p:cNvSpPr>
          <p:nvPr>
            <p:ph type="title"/>
          </p:nvPr>
        </p:nvSpPr>
        <p:spPr>
          <a:xfrm>
            <a:off x="457200" y="188913"/>
            <a:ext cx="8229600" cy="1079500"/>
          </a:xfrm>
        </p:spPr>
        <p:txBody>
          <a:bodyPr/>
          <a:lstStyle/>
          <a:p>
            <a:r>
              <a:rPr lang="cs-CZ" altLang="cs-CZ"/>
              <a:t>Potřeba vzpomínat</a:t>
            </a:r>
          </a:p>
        </p:txBody>
      </p:sp>
      <p:sp>
        <p:nvSpPr>
          <p:cNvPr id="3" name="Zástupný symbol pro obsah 2">
            <a:extLst>
              <a:ext uri="{FF2B5EF4-FFF2-40B4-BE49-F238E27FC236}">
                <a16:creationId xmlns:a16="http://schemas.microsoft.com/office/drawing/2014/main" id="{BC2528C6-6BB2-4B6A-98D1-0D63B6EA2D03}"/>
              </a:ext>
            </a:extLst>
          </p:cNvPr>
          <p:cNvSpPr>
            <a:spLocks noGrp="1"/>
          </p:cNvSpPr>
          <p:nvPr>
            <p:ph idx="1"/>
          </p:nvPr>
        </p:nvSpPr>
        <p:spPr>
          <a:xfrm>
            <a:off x="250825" y="1341438"/>
            <a:ext cx="8642350" cy="5327650"/>
          </a:xfrm>
        </p:spPr>
        <p:txBody>
          <a:bodyPr/>
          <a:lstStyle/>
          <a:p>
            <a:pPr>
              <a:defRPr/>
            </a:pPr>
            <a:r>
              <a:rPr lang="cs-CZ" dirty="0"/>
              <a:t>Čím jsem chtěl/a být, když jsem byl/a malá?</a:t>
            </a:r>
          </a:p>
          <a:p>
            <a:pPr marL="0" indent="0">
              <a:buFont typeface="Arial" panose="020B0604020202020204" pitchFamily="34" charset="0"/>
              <a:buNone/>
              <a:defRPr/>
            </a:pPr>
            <a:endParaRPr lang="cs-CZ" dirty="0"/>
          </a:p>
          <a:p>
            <a:pPr>
              <a:defRPr/>
            </a:pPr>
            <a:r>
              <a:rPr lang="cs-CZ" dirty="0"/>
              <a:t>Vyvolání příjemných vzpomínek</a:t>
            </a:r>
          </a:p>
          <a:p>
            <a:pPr>
              <a:defRPr/>
            </a:pPr>
            <a:endParaRPr lang="cs-CZ" dirty="0"/>
          </a:p>
          <a:p>
            <a:pPr marL="0" indent="0">
              <a:buFont typeface="Arial" panose="020B0604020202020204" pitchFamily="34" charset="0"/>
              <a:buNone/>
              <a:defRPr/>
            </a:pPr>
            <a:r>
              <a:rPr lang="cs-CZ" dirty="0"/>
              <a:t>Vzpomínání:</a:t>
            </a:r>
          </a:p>
          <a:p>
            <a:pPr>
              <a:buFontTx/>
              <a:buChar char="-"/>
              <a:defRPr/>
            </a:pPr>
            <a:r>
              <a:rPr lang="cs-CZ" dirty="0"/>
              <a:t>Soukromá x veřejná aktivita</a:t>
            </a:r>
          </a:p>
          <a:p>
            <a:pPr>
              <a:buFontTx/>
              <a:buChar char="-"/>
              <a:defRPr/>
            </a:pPr>
            <a:r>
              <a:rPr lang="cs-CZ" dirty="0"/>
              <a:t>Sama x ve společnosti (kumulativní charakter)</a:t>
            </a:r>
          </a:p>
          <a:p>
            <a:pPr>
              <a:buFontTx/>
              <a:buChar char="-"/>
              <a:defRPr/>
            </a:pPr>
            <a:r>
              <a:rPr lang="cs-CZ" dirty="0"/>
              <a:t>Spontánní x záměrné</a:t>
            </a:r>
          </a:p>
        </p:txBody>
      </p:sp>
      <p:pic>
        <p:nvPicPr>
          <p:cNvPr id="2" name="Zvuk 1">
            <a:hlinkClick r:id="" action="ppaction://media"/>
            <a:extLst>
              <a:ext uri="{FF2B5EF4-FFF2-40B4-BE49-F238E27FC236}">
                <a16:creationId xmlns:a16="http://schemas.microsoft.com/office/drawing/2014/main" id="{D1B1CB9F-A701-460C-B95B-9BEEC526EF9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3596"/>
    </mc:Choice>
    <mc:Fallback xmlns="">
      <p:transition spd="slow" advTm="73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Nadpis 1">
            <a:extLst>
              <a:ext uri="{FF2B5EF4-FFF2-40B4-BE49-F238E27FC236}">
                <a16:creationId xmlns:a16="http://schemas.microsoft.com/office/drawing/2014/main" id="{99BB5710-6A53-4068-B913-C617ABC87726}"/>
              </a:ext>
            </a:extLst>
          </p:cNvPr>
          <p:cNvSpPr>
            <a:spLocks noGrp="1"/>
          </p:cNvSpPr>
          <p:nvPr>
            <p:ph type="title"/>
          </p:nvPr>
        </p:nvSpPr>
        <p:spPr>
          <a:xfrm>
            <a:off x="457200" y="188913"/>
            <a:ext cx="8229600" cy="1079500"/>
          </a:xfrm>
        </p:spPr>
        <p:txBody>
          <a:bodyPr/>
          <a:lstStyle/>
          <a:p>
            <a:r>
              <a:rPr lang="cs-CZ" altLang="cs-CZ"/>
              <a:t>Potřeba vzpomínat</a:t>
            </a:r>
          </a:p>
        </p:txBody>
      </p:sp>
      <p:sp>
        <p:nvSpPr>
          <p:cNvPr id="58371" name="Zástupný symbol pro obsah 2">
            <a:extLst>
              <a:ext uri="{FF2B5EF4-FFF2-40B4-BE49-F238E27FC236}">
                <a16:creationId xmlns:a16="http://schemas.microsoft.com/office/drawing/2014/main" id="{D66F584B-C7B6-4528-9E79-AF8BC6D44E44}"/>
              </a:ext>
            </a:extLst>
          </p:cNvPr>
          <p:cNvSpPr>
            <a:spLocks noGrp="1"/>
          </p:cNvSpPr>
          <p:nvPr>
            <p:ph idx="1"/>
          </p:nvPr>
        </p:nvSpPr>
        <p:spPr>
          <a:xfrm>
            <a:off x="250825" y="1341438"/>
            <a:ext cx="8642350" cy="5327650"/>
          </a:xfrm>
        </p:spPr>
        <p:txBody>
          <a:bodyPr/>
          <a:lstStyle/>
          <a:p>
            <a:r>
              <a:rPr lang="cs-CZ" altLang="cs-CZ"/>
              <a:t>Přirozená duševní činnost člověka – vybavování starých paměťových stop</a:t>
            </a:r>
          </a:p>
          <a:p>
            <a:r>
              <a:rPr lang="cs-CZ" altLang="cs-CZ"/>
              <a:t>Individuální potřeba vzpomínat</a:t>
            </a:r>
          </a:p>
          <a:p>
            <a:pPr lvl="1"/>
            <a:r>
              <a:rPr lang="cs-CZ" altLang="cs-CZ"/>
              <a:t>Potvrzení vlastní identity – pořád jsem to „já“</a:t>
            </a:r>
          </a:p>
          <a:p>
            <a:pPr lvl="1"/>
            <a:r>
              <a:rPr lang="cs-CZ" altLang="cs-CZ"/>
              <a:t>Životní bilancování – měl život smysl</a:t>
            </a:r>
          </a:p>
          <a:p>
            <a:pPr lvl="1"/>
            <a:r>
              <a:rPr lang="cs-CZ" altLang="cs-CZ"/>
              <a:t>Osobní přesah – předávání zkušeností</a:t>
            </a:r>
          </a:p>
          <a:p>
            <a:pPr lvl="1"/>
            <a:r>
              <a:rPr lang="cs-CZ" altLang="cs-CZ"/>
              <a:t>Uvolnění energie a emocí</a:t>
            </a:r>
          </a:p>
          <a:p>
            <a:pPr lvl="1"/>
            <a:r>
              <a:rPr lang="cs-CZ" altLang="cs-CZ"/>
              <a:t>Sociální začlenění – společné vzpomínání</a:t>
            </a:r>
          </a:p>
          <a:p>
            <a:pPr lvl="1"/>
            <a:r>
              <a:rPr lang="cs-CZ" altLang="cs-CZ"/>
              <a:t>Hledání toho, co nebylo v životě vyřešené</a:t>
            </a:r>
          </a:p>
        </p:txBody>
      </p:sp>
      <p:pic>
        <p:nvPicPr>
          <p:cNvPr id="2" name="Zvuk 1">
            <a:hlinkClick r:id="" action="ppaction://media"/>
            <a:extLst>
              <a:ext uri="{FF2B5EF4-FFF2-40B4-BE49-F238E27FC236}">
                <a16:creationId xmlns:a16="http://schemas.microsoft.com/office/drawing/2014/main" id="{DF1728E5-8E0A-4AB0-AA68-BB1FBCED6C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3216"/>
    </mc:Choice>
    <mc:Fallback xmlns="">
      <p:transition spd="slow" advTm="53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Nadpis 1">
            <a:extLst>
              <a:ext uri="{FF2B5EF4-FFF2-40B4-BE49-F238E27FC236}">
                <a16:creationId xmlns:a16="http://schemas.microsoft.com/office/drawing/2014/main" id="{410801DF-E08C-4225-8095-F9FCE4B9FAC9}"/>
              </a:ext>
            </a:extLst>
          </p:cNvPr>
          <p:cNvSpPr>
            <a:spLocks noGrp="1"/>
          </p:cNvSpPr>
          <p:nvPr>
            <p:ph type="title"/>
          </p:nvPr>
        </p:nvSpPr>
        <p:spPr>
          <a:xfrm>
            <a:off x="457200" y="188913"/>
            <a:ext cx="8229600" cy="1079500"/>
          </a:xfrm>
        </p:spPr>
        <p:txBody>
          <a:bodyPr/>
          <a:lstStyle/>
          <a:p>
            <a:pPr eaLnBrk="1" hangingPunct="1"/>
            <a:r>
              <a:rPr lang="cs-CZ" altLang="cs-CZ"/>
              <a:t>Reminiscenční terapie </a:t>
            </a:r>
          </a:p>
        </p:txBody>
      </p:sp>
      <p:sp>
        <p:nvSpPr>
          <p:cNvPr id="3" name="Zástupný symbol pro obsah 2">
            <a:extLst>
              <a:ext uri="{FF2B5EF4-FFF2-40B4-BE49-F238E27FC236}">
                <a16:creationId xmlns:a16="http://schemas.microsoft.com/office/drawing/2014/main" id="{18610F03-04DC-4800-8757-6D03EA90B46B}"/>
              </a:ext>
            </a:extLst>
          </p:cNvPr>
          <p:cNvSpPr>
            <a:spLocks noGrp="1"/>
          </p:cNvSpPr>
          <p:nvPr>
            <p:ph idx="1"/>
          </p:nvPr>
        </p:nvSpPr>
        <p:spPr>
          <a:xfrm>
            <a:off x="250825" y="1341438"/>
            <a:ext cx="8642350" cy="5327650"/>
          </a:xfrm>
        </p:spPr>
        <p:txBody>
          <a:bodyPr rtlCol="0">
            <a:normAutofit fontScale="92500"/>
          </a:bodyPr>
          <a:lstStyle/>
          <a:p>
            <a:pPr eaLnBrk="1" fontAlgn="auto" hangingPunct="1">
              <a:spcAft>
                <a:spcPts val="0"/>
              </a:spcAft>
              <a:defRPr/>
            </a:pPr>
            <a:r>
              <a:rPr lang="cs-CZ" dirty="0"/>
              <a:t>= rozhovor terapeuta se starším člověkem (nebo skupinou seniorů) </a:t>
            </a:r>
          </a:p>
          <a:p>
            <a:pPr lvl="1" eaLnBrk="1" fontAlgn="auto" hangingPunct="1">
              <a:spcAft>
                <a:spcPts val="0"/>
              </a:spcAft>
              <a:defRPr/>
            </a:pPr>
            <a:r>
              <a:rPr lang="cs-CZ" dirty="0"/>
              <a:t>o jeho dosavadním životě</a:t>
            </a:r>
          </a:p>
          <a:p>
            <a:pPr lvl="1" eaLnBrk="1" fontAlgn="auto" hangingPunct="1">
              <a:spcAft>
                <a:spcPts val="0"/>
              </a:spcAft>
              <a:defRPr/>
            </a:pPr>
            <a:r>
              <a:rPr lang="cs-CZ" dirty="0"/>
              <a:t>jeho dřívějších aktivitách</a:t>
            </a:r>
          </a:p>
          <a:p>
            <a:pPr lvl="1" eaLnBrk="1" fontAlgn="auto" hangingPunct="1">
              <a:spcAft>
                <a:spcPts val="0"/>
              </a:spcAft>
              <a:defRPr/>
            </a:pPr>
            <a:r>
              <a:rPr lang="cs-CZ" dirty="0"/>
              <a:t>prožitých událostech a zkušenostech </a:t>
            </a:r>
          </a:p>
          <a:p>
            <a:pPr lvl="1" eaLnBrk="1" fontAlgn="auto" hangingPunct="1">
              <a:spcAft>
                <a:spcPts val="0"/>
              </a:spcAft>
              <a:defRPr/>
            </a:pPr>
            <a:r>
              <a:rPr lang="cs-CZ" dirty="0"/>
              <a:t>s využitím vhodných pomůcek (fotografie, staré předměty, …)</a:t>
            </a:r>
          </a:p>
          <a:p>
            <a:pPr lvl="1" eaLnBrk="1" fontAlgn="auto" hangingPunct="1">
              <a:spcAft>
                <a:spcPts val="0"/>
              </a:spcAft>
              <a:defRPr/>
            </a:pPr>
            <a:r>
              <a:rPr lang="cs-CZ" dirty="0"/>
              <a:t>Strukturovaná x spontánní </a:t>
            </a:r>
          </a:p>
          <a:p>
            <a:pPr lvl="1" eaLnBrk="1" fontAlgn="auto" hangingPunct="1">
              <a:spcAft>
                <a:spcPts val="0"/>
              </a:spcAft>
              <a:defRPr/>
            </a:pPr>
            <a:r>
              <a:rPr lang="cs-CZ" dirty="0"/>
              <a:t>Využití u osob s demencí (významné události – svatba)</a:t>
            </a:r>
          </a:p>
          <a:p>
            <a:pPr lvl="1" eaLnBrk="1" fontAlgn="auto" hangingPunct="1">
              <a:spcAft>
                <a:spcPts val="0"/>
              </a:spcAft>
              <a:defRPr/>
            </a:pPr>
            <a:r>
              <a:rPr lang="cs-CZ" dirty="0"/>
              <a:t>Lze využít uměleckého projevu: kresba, tanec, zpěv, …</a:t>
            </a:r>
          </a:p>
          <a:p>
            <a:pPr eaLnBrk="1" fontAlgn="auto" hangingPunct="1">
              <a:spcAft>
                <a:spcPts val="0"/>
              </a:spcAft>
              <a:defRPr/>
            </a:pPr>
            <a:endParaRPr lang="cs-CZ" dirty="0"/>
          </a:p>
        </p:txBody>
      </p:sp>
      <p:pic>
        <p:nvPicPr>
          <p:cNvPr id="2" name="Zvuk 1">
            <a:hlinkClick r:id="" action="ppaction://media"/>
            <a:extLst>
              <a:ext uri="{FF2B5EF4-FFF2-40B4-BE49-F238E27FC236}">
                <a16:creationId xmlns:a16="http://schemas.microsoft.com/office/drawing/2014/main" id="{3C369ED2-2625-4CDB-BAA1-8D33A06781B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5767"/>
    </mc:Choice>
    <mc:Fallback xmlns="">
      <p:transition spd="slow" advTm="65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3FBA16DC1D41B9458EDD8A910D3E354D" ma:contentTypeVersion="15" ma:contentTypeDescription="Vytvoří nový dokument" ma:contentTypeScope="" ma:versionID="c5b873a473a0e6df79c258333ab629d6">
  <xsd:schema xmlns:xsd="http://www.w3.org/2001/XMLSchema" xmlns:xs="http://www.w3.org/2001/XMLSchema" xmlns:p="http://schemas.microsoft.com/office/2006/metadata/properties" xmlns:ns2="2e0e0ae4-c6cc-4c48-bace-70c0a0899ea7" xmlns:ns3="31a92456-c2f2-434a-85cc-ab7e2215b0f4" targetNamespace="http://schemas.microsoft.com/office/2006/metadata/properties" ma:root="true" ma:fieldsID="8cbe106a7ca1bc95a1a4ee1a58ccc70f" ns2:_="" ns3:_="">
    <xsd:import namespace="2e0e0ae4-c6cc-4c48-bace-70c0a0899ea7"/>
    <xsd:import namespace="31a92456-c2f2-434a-85cc-ab7e2215b0f4"/>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0e0ae4-c6cc-4c48-bace-70c0a0899e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Značky obrázků" ma:readOnly="false" ma:fieldId="{5cf76f15-5ced-4ddc-b409-7134ff3c332f}" ma:taxonomyMulti="true" ma:sspId="d9e86051-c9c6-4c0f-b4d0-568baeb249ac"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1a92456-c2f2-434a-85cc-ab7e2215b0f4"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d2867269-3e73-4580-afbc-a9a4f194e055}" ma:internalName="TaxCatchAll" ma:showField="CatchAllData" ma:web="31a92456-c2f2-434a-85cc-ab7e2215b0f4">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dílené s podrobnostm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TaxCatchAll xmlns="31a92456-c2f2-434a-85cc-ab7e2215b0f4" xsi:nil="true"/>
    <lcf76f155ced4ddcb4097134ff3c332f xmlns="2e0e0ae4-c6cc-4c48-bace-70c0a0899ea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B9A6496-8AE8-45D0-91E4-6D7B62292F0A}">
  <ds:schemaRefs>
    <ds:schemaRef ds:uri="http://schemas.microsoft.com/sharepoint/events"/>
  </ds:schemaRefs>
</ds:datastoreItem>
</file>

<file path=customXml/itemProps2.xml><?xml version="1.0" encoding="utf-8"?>
<ds:datastoreItem xmlns:ds="http://schemas.openxmlformats.org/officeDocument/2006/customXml" ds:itemID="{41C6B5BA-04E8-4ABC-A314-F9F49159F0C6}">
  <ds:schemaRefs>
    <ds:schemaRef ds:uri="http://schemas.microsoft.com/sharepoint/v3/contenttype/forms"/>
  </ds:schemaRefs>
</ds:datastoreItem>
</file>

<file path=customXml/itemProps3.xml><?xml version="1.0" encoding="utf-8"?>
<ds:datastoreItem xmlns:ds="http://schemas.openxmlformats.org/officeDocument/2006/customXml" ds:itemID="{4B81F421-6F23-4D23-86F7-AD4A0902514E}"/>
</file>

<file path=customXml/itemProps4.xml><?xml version="1.0" encoding="utf-8"?>
<ds:datastoreItem xmlns:ds="http://schemas.openxmlformats.org/officeDocument/2006/customXml" ds:itemID="{DCC3F9AC-F906-4383-B261-825D2D220E61}">
  <ds:schemaRefs>
    <ds:schemaRef ds:uri="http://schemas.microsoft.com/office/2006/metadata/properties"/>
    <ds:schemaRef ds:uri="http://schemas.microsoft.com/office/infopath/2007/PartnerControls"/>
    <ds:schemaRef ds:uri="7060cab9-5095-47ed-a76a-1f0d3c7a7694"/>
    <ds:schemaRef ds:uri="6be24a01-f8f5-4325-92e3-75107242662d"/>
  </ds:schemaRefs>
</ds:datastoreItem>
</file>

<file path=docProps/app.xml><?xml version="1.0" encoding="utf-8"?>
<Properties xmlns="http://schemas.openxmlformats.org/officeDocument/2006/extended-properties" xmlns:vt="http://schemas.openxmlformats.org/officeDocument/2006/docPropsVTypes">
  <Template/>
  <TotalTime>6982</TotalTime>
  <Words>1724</Words>
  <Application>Microsoft Office PowerPoint</Application>
  <PresentationFormat>Předvádění na obrazovce (4:3)</PresentationFormat>
  <Paragraphs>274</Paragraphs>
  <Slides>63</Slides>
  <Notes>0</Notes>
  <HiddenSlides>0</HiddenSlides>
  <MMClips>58</MMClips>
  <ScaleCrop>false</ScaleCrop>
  <HeadingPairs>
    <vt:vector size="6" baseType="variant">
      <vt:variant>
        <vt:lpstr>Použitá písma</vt:lpstr>
      </vt:variant>
      <vt:variant>
        <vt:i4>2</vt:i4>
      </vt:variant>
      <vt:variant>
        <vt:lpstr>Motiv</vt:lpstr>
      </vt:variant>
      <vt:variant>
        <vt:i4>1</vt:i4>
      </vt:variant>
      <vt:variant>
        <vt:lpstr>Nadpisy snímků</vt:lpstr>
      </vt:variant>
      <vt:variant>
        <vt:i4>63</vt:i4>
      </vt:variant>
    </vt:vector>
  </HeadingPairs>
  <TitlesOfParts>
    <vt:vector size="66" baseType="lpstr">
      <vt:lpstr>Arial</vt:lpstr>
      <vt:lpstr>Calibri</vt:lpstr>
      <vt:lpstr>Motiv sady Office</vt:lpstr>
      <vt:lpstr>Prezentace aplikace PowerPoint</vt:lpstr>
      <vt:lpstr>Reminiscence</vt:lpstr>
      <vt:lpstr>Pacienti s demencí</vt:lpstr>
      <vt:lpstr>Prezentace aplikace PowerPoint</vt:lpstr>
      <vt:lpstr>Vzpomínání </vt:lpstr>
      <vt:lpstr>Reminiscence</vt:lpstr>
      <vt:lpstr>Potřeba vzpomínat</vt:lpstr>
      <vt:lpstr>Potřeba vzpomínat</vt:lpstr>
      <vt:lpstr>Reminiscenční terapie </vt:lpstr>
      <vt:lpstr>Životní osa (rok narození)</vt:lpstr>
      <vt:lpstr>Prezentace aplikace PowerPoint</vt:lpstr>
      <vt:lpstr>Biografie</vt:lpstr>
      <vt:lpstr>Prezentace aplikace PowerPoint</vt:lpstr>
      <vt:lpstr>Prezentace aplikace PowerPoint</vt:lpstr>
      <vt:lpstr>Typy reminiscenčních přístupů</vt:lpstr>
      <vt:lpstr>Reflektující</vt:lpstr>
      <vt:lpstr>Prezentace aplikace PowerPoint</vt:lpstr>
      <vt:lpstr>Vliv reminiscence na vnímání jedince</vt:lpstr>
      <vt:lpstr>Metody a techniky vzpomínání</vt:lpstr>
      <vt:lpstr>Prezentace aplikace PowerPoint</vt:lpstr>
      <vt:lpstr>Prezentace aplikace PowerPoint</vt:lpstr>
      <vt:lpstr>Módní přehlídka</vt:lpstr>
      <vt:lpstr>Zapojení rodin</vt:lpstr>
      <vt:lpstr>Základní témata vzpomínání</vt:lpstr>
      <vt:lpstr>Spouštěče vzpomínek</vt:lpstr>
      <vt:lpstr>Prezentace aplikace PowerPoint</vt:lpstr>
      <vt:lpstr>Prezentace aplikace PowerPoint</vt:lpstr>
      <vt:lpstr>Prezentace aplikace PowerPoint</vt:lpstr>
      <vt:lpstr>Prezentace aplikace PowerPoint</vt:lpstr>
      <vt:lpstr>Tanec baleríny</vt:lpstr>
      <vt:lpstr>Podpora komunikace</vt:lpstr>
      <vt:lpstr>Neverbální komunikace</vt:lpstr>
      <vt:lpstr>Skupinová terapie</vt:lpstr>
      <vt:lpstr>Skupinová terapie</vt:lpstr>
      <vt:lpstr>Témata skupinové terapie</vt:lpstr>
      <vt:lpstr>Témata skupinové terapie</vt:lpstr>
      <vt:lpstr>1954</vt:lpstr>
      <vt:lpstr>Prezentace aplikace PowerPoint</vt:lpstr>
      <vt:lpstr>Prezentace aplikace PowerPoint</vt:lpstr>
      <vt:lpstr>Hračky dětí z koncentračního tábora</vt:lpstr>
      <vt:lpstr>Cvičení </vt:lpstr>
      <vt:lpstr>Vzpomínky na oblíbenou hračku </vt:lpstr>
      <vt:lpstr>Témata skupinové terapie</vt:lpstr>
      <vt:lpstr>Staré reklamy</vt:lpstr>
      <vt:lpstr>Vzpomínkové krabice</vt:lpstr>
      <vt:lpstr>Proces tvorby vzpomínkové krabice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Reminiscenční divadlo</vt:lpstr>
      <vt:lpstr>Záznam výletů do map</vt:lpstr>
      <vt:lpstr>Autobusová zastávka</vt:lpstr>
      <vt:lpstr>Využívání terapeutických panenek</vt:lpstr>
      <vt:lpstr>Využívání terapeutických panenek</vt:lpstr>
      <vt:lpstr>Prezentace aplikace PowerPoint</vt:lpstr>
      <vt:lpstr>Prezentace aplikace PowerPoint</vt:lpstr>
      <vt:lpstr>Prezentace aplikace PowerPoint</vt:lpstr>
      <vt:lpstr>Děkuji za pozornost</vt:lpstr>
      <vt:lpstr>Prezentace aplikace PowerPoint</vt:lpstr>
      <vt:lpstr>Prezentace aplikace PowerPoint</vt:lpstr>
    </vt:vector>
  </TitlesOfParts>
  <Company>UPa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Vliv stimulačních technik na vnímání jedince</dc:title>
  <dc:creator>maho0642</dc:creator>
  <cp:lastModifiedBy>Horakova Denisa</cp:lastModifiedBy>
  <cp:revision>198</cp:revision>
  <dcterms:created xsi:type="dcterms:W3CDTF">2011-11-22T14:45:43Z</dcterms:created>
  <dcterms:modified xsi:type="dcterms:W3CDTF">2024-07-16T08:58:20Z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0x010100B8D07047924192409347920721BA0C83</vt:lpwstr>
  </property>
  <property fmtid="{D5CDD505-2E9C-101B-9397-08002B2CF9AE}" pid="3" name="_dlc_DocIdItemGuid">
    <vt:lpwstr>9e0592cb-5704-4bc0-8848-b8fa48efde74</vt:lpwstr>
  </property>
  <property fmtid="{D5CDD505-2E9C-101B-9397-08002B2CF9AE}" pid="4" name="MediaServiceImageTags">
    <vt:lpwstr/>
  </property>
</Properties>
</file>