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3" r:id="rId5"/>
    <p:sldId id="272" r:id="rId6"/>
    <p:sldId id="274" r:id="rId7"/>
    <p:sldId id="265" r:id="rId8"/>
    <p:sldId id="266" r:id="rId9"/>
    <p:sldId id="263" r:id="rId10"/>
    <p:sldId id="264" r:id="rId11"/>
    <p:sldId id="257" r:id="rId12"/>
    <p:sldId id="262" r:id="rId13"/>
    <p:sldId id="261" r:id="rId14"/>
    <p:sldId id="260" r:id="rId15"/>
    <p:sldId id="268" r:id="rId16"/>
    <p:sldId id="258" r:id="rId17"/>
    <p:sldId id="26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F3B-5599-4B64-B838-A96FBFE057C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5C0-42E1-4845-A0D4-F38591527C17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F3B-5599-4B64-B838-A96FBFE057C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5C0-42E1-4845-A0D4-F38591527C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F3B-5599-4B64-B838-A96FBFE057C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5C0-42E1-4845-A0D4-F38591527C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F3B-5599-4B64-B838-A96FBFE057C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5C0-42E1-4845-A0D4-F38591527C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F3B-5599-4B64-B838-A96FBFE057C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5C0-42E1-4845-A0D4-F38591527C1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F3B-5599-4B64-B838-A96FBFE057C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5C0-42E1-4845-A0D4-F38591527C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F3B-5599-4B64-B838-A96FBFE057C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5C0-42E1-4845-A0D4-F38591527C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F3B-5599-4B64-B838-A96FBFE057C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5C0-42E1-4845-A0D4-F38591527C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F3B-5599-4B64-B838-A96FBFE057C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5C0-42E1-4845-A0D4-F38591527C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F3B-5599-4B64-B838-A96FBFE057C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5C0-42E1-4845-A0D4-F38591527C17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F3B-5599-4B64-B838-A96FBFE057C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55C0-42E1-4845-A0D4-F38591527C17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1234F3B-5599-4B64-B838-A96FBFE057C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C755C0-42E1-4845-A0D4-F38591527C17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://www.visitfinlan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International </a:t>
            </a:r>
            <a:r>
              <a:rPr lang="cs-CZ" dirty="0" err="1" smtClean="0"/>
              <a:t>activities</a:t>
            </a:r>
            <a:r>
              <a:rPr lang="cs-CZ" dirty="0" smtClean="0"/>
              <a:t> in </a:t>
            </a:r>
            <a:r>
              <a:rPr lang="cs-CZ" dirty="0" err="1" smtClean="0"/>
              <a:t>Finland</a:t>
            </a:r>
            <a:r>
              <a:rPr lang="cs-CZ" dirty="0" smtClean="0"/>
              <a:t> 2015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Mgr. Barbora Faltová</a:t>
            </a:r>
          </a:p>
          <a:p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cs-CZ" dirty="0" smtClean="0"/>
          </a:p>
          <a:p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Pardubice</a:t>
            </a:r>
          </a:p>
          <a:p>
            <a:r>
              <a:rPr lang="cs-CZ" dirty="0" err="1" smtClean="0"/>
              <a:t>Autumn</a:t>
            </a:r>
            <a:r>
              <a:rPr lang="cs-CZ" dirty="0" smtClean="0"/>
              <a:t> 2015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36" y="188640"/>
            <a:ext cx="4851764" cy="58815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284">
            <a:off x="454934" y="344209"/>
            <a:ext cx="2552700" cy="1790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90021"/>
            <a:ext cx="2744572" cy="21496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4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dirty="0"/>
              <a:t>Student Union TUO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97910" cy="269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3528" y="378904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student union of the Turku University of Applied Sciences </a:t>
            </a:r>
            <a:r>
              <a:rPr lang="cs-CZ" sz="2400" dirty="0" smtClean="0"/>
              <a:t>- </a:t>
            </a:r>
            <a:r>
              <a:rPr lang="en-US" sz="2400" dirty="0" smtClean="0"/>
              <a:t>the organization </a:t>
            </a:r>
            <a:r>
              <a:rPr lang="en-US" sz="2400" dirty="0"/>
              <a:t>that takes care of your interests as a student. </a:t>
            </a:r>
            <a:endParaRPr lang="cs-CZ" sz="2400" dirty="0" smtClean="0"/>
          </a:p>
          <a:p>
            <a:r>
              <a:rPr lang="en-US" sz="2400" dirty="0" smtClean="0"/>
              <a:t>TUO </a:t>
            </a:r>
            <a:r>
              <a:rPr lang="en-US" sz="2400" dirty="0"/>
              <a:t>has altogether over 4500 </a:t>
            </a:r>
            <a:r>
              <a:rPr lang="en-US" sz="2400" dirty="0" smtClean="0"/>
              <a:t>members</a:t>
            </a:r>
            <a:r>
              <a:rPr lang="cs-CZ" sz="2400" dirty="0" smtClean="0"/>
              <a:t>.</a:t>
            </a:r>
            <a:endParaRPr lang="en-US" sz="2400" dirty="0"/>
          </a:p>
          <a:p>
            <a:r>
              <a:rPr lang="en-US" sz="2400" dirty="0"/>
              <a:t>The membership of the student union is optional. </a:t>
            </a:r>
            <a:endParaRPr lang="cs-CZ" sz="2400" dirty="0" smtClean="0"/>
          </a:p>
          <a:p>
            <a:r>
              <a:rPr lang="en-US" sz="2400" dirty="0" smtClean="0"/>
              <a:t>TUO </a:t>
            </a:r>
            <a:r>
              <a:rPr lang="en-US" sz="2400" dirty="0"/>
              <a:t>offers numerous membership benefits you can also get student discount from train (45-55 %) and bus tickets (50 %). Many shops, theaters, gyms etc. all around Finland have student </a:t>
            </a:r>
            <a:r>
              <a:rPr lang="en-US" sz="2400" dirty="0" smtClean="0"/>
              <a:t>discounts</a:t>
            </a:r>
            <a:r>
              <a:rPr lang="cs-CZ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1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International </a:t>
            </a:r>
            <a:r>
              <a:rPr lang="cs-CZ" dirty="0" err="1" smtClean="0"/>
              <a:t>week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Ruiskatu</a:t>
            </a:r>
            <a:r>
              <a:rPr lang="cs-CZ" dirty="0" smtClean="0"/>
              <a:t> </a:t>
            </a:r>
            <a:r>
              <a:rPr lang="cs-CZ" dirty="0" err="1" smtClean="0"/>
              <a:t>campus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in Turku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328592"/>
          </a:xfrm>
        </p:spPr>
        <p:txBody>
          <a:bodyPr>
            <a:normAutofit/>
          </a:bodyPr>
          <a:lstStyle/>
          <a:p>
            <a:r>
              <a:rPr lang="en-US" b="1" dirty="0"/>
              <a:t>24 guests from Europe, China and the United States </a:t>
            </a:r>
            <a:r>
              <a:rPr lang="cs-CZ" b="1" dirty="0" smtClean="0"/>
              <a:t>s</a:t>
            </a:r>
            <a:r>
              <a:rPr lang="en-US" b="1" dirty="0" smtClean="0"/>
              <a:t>hare</a:t>
            </a:r>
            <a:r>
              <a:rPr lang="cs-CZ" b="1" dirty="0" smtClean="0"/>
              <a:t>d</a:t>
            </a:r>
            <a:r>
              <a:rPr lang="en-US" b="1" dirty="0" smtClean="0"/>
              <a:t> </a:t>
            </a:r>
            <a:r>
              <a:rPr lang="en-US" b="1" dirty="0"/>
              <a:t>experiences on education and </a:t>
            </a:r>
            <a:r>
              <a:rPr lang="en-US" b="1" dirty="0" smtClean="0"/>
              <a:t>projects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field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health</a:t>
            </a:r>
            <a:r>
              <a:rPr lang="cs-CZ" b="1" dirty="0" smtClean="0"/>
              <a:t> and </a:t>
            </a:r>
            <a:r>
              <a:rPr lang="cs-CZ" b="1" dirty="0" err="1" smtClean="0"/>
              <a:t>social</a:t>
            </a:r>
            <a:r>
              <a:rPr lang="cs-CZ" b="1" dirty="0" smtClean="0"/>
              <a:t> care </a:t>
            </a:r>
            <a:r>
              <a:rPr lang="cs-CZ" b="1" dirty="0" err="1" smtClean="0"/>
              <a:t>issues</a:t>
            </a:r>
            <a:r>
              <a:rPr lang="cs-CZ" b="1" dirty="0" smtClean="0"/>
              <a:t>. </a:t>
            </a:r>
            <a:r>
              <a:rPr lang="cs-CZ" b="1" dirty="0" err="1" smtClean="0"/>
              <a:t>What</a:t>
            </a:r>
            <a:r>
              <a:rPr lang="cs-CZ" b="1" dirty="0" smtClean="0"/>
              <a:t> </a:t>
            </a:r>
            <a:r>
              <a:rPr lang="cs-CZ" b="1" dirty="0" err="1" smtClean="0"/>
              <a:t>activities</a:t>
            </a:r>
            <a:r>
              <a:rPr lang="cs-CZ" b="1" dirty="0" smtClean="0"/>
              <a:t> </a:t>
            </a:r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did</a:t>
            </a:r>
            <a:r>
              <a:rPr lang="cs-CZ" b="1" dirty="0" smtClean="0"/>
              <a:t>?</a:t>
            </a:r>
            <a:endParaRPr lang="cs-CZ" dirty="0" smtClean="0"/>
          </a:p>
          <a:p>
            <a:r>
              <a:rPr lang="en-US" dirty="0"/>
              <a:t>Several expert lectures in the field of social and health care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en-US" dirty="0"/>
              <a:t>given during the week. </a:t>
            </a:r>
            <a:endParaRPr lang="cs-CZ" dirty="0"/>
          </a:p>
          <a:p>
            <a:r>
              <a:rPr lang="cs-CZ" dirty="0" smtClean="0"/>
              <a:t>E</a:t>
            </a:r>
            <a:r>
              <a:rPr lang="en-US" dirty="0" err="1" smtClean="0"/>
              <a:t>xperiences</a:t>
            </a:r>
            <a:r>
              <a:rPr lang="en-US" dirty="0" smtClean="0"/>
              <a:t> </a:t>
            </a:r>
            <a:r>
              <a:rPr lang="en-US" dirty="0"/>
              <a:t>on student </a:t>
            </a:r>
            <a:r>
              <a:rPr lang="en-US" dirty="0" smtClean="0"/>
              <a:t>exchange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international </a:t>
            </a:r>
            <a:r>
              <a:rPr lang="en-US" dirty="0" smtClean="0"/>
              <a:t>projects</a:t>
            </a:r>
            <a:r>
              <a:rPr lang="cs-CZ" dirty="0" smtClean="0"/>
              <a:t> and </a:t>
            </a:r>
            <a:r>
              <a:rPr lang="en-US" b="1" dirty="0" smtClean="0"/>
              <a:t>practical </a:t>
            </a:r>
            <a:r>
              <a:rPr lang="en-US" b="1" dirty="0"/>
              <a:t>training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discussed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friendly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athmosphere</a:t>
            </a:r>
            <a:endParaRPr lang="en-US" dirty="0"/>
          </a:p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en-US" dirty="0" smtClean="0"/>
              <a:t> </a:t>
            </a:r>
            <a:r>
              <a:rPr lang="en-US" dirty="0"/>
              <a:t>a networking event </a:t>
            </a:r>
            <a:r>
              <a:rPr lang="cs-CZ" dirty="0" smtClean="0"/>
              <a:t>o</a:t>
            </a:r>
            <a:r>
              <a:rPr lang="en-US" dirty="0" err="1" smtClean="0"/>
              <a:t>rganised</a:t>
            </a:r>
            <a:r>
              <a:rPr lang="en-US" dirty="0" smtClean="0"/>
              <a:t> </a:t>
            </a:r>
            <a:r>
              <a:rPr lang="en-US" dirty="0"/>
              <a:t>on a cruise to </a:t>
            </a:r>
            <a:r>
              <a:rPr lang="en-US" dirty="0" err="1"/>
              <a:t>Åland</a:t>
            </a:r>
            <a:r>
              <a:rPr lang="en-US" dirty="0"/>
              <a:t>. The international guests and the </a:t>
            </a:r>
            <a:r>
              <a:rPr lang="en-US" dirty="0" smtClean="0"/>
              <a:t>teachers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Master’s degree </a:t>
            </a:r>
            <a:r>
              <a:rPr lang="en-US" dirty="0" err="1" smtClean="0"/>
              <a:t>programmes</a:t>
            </a:r>
            <a:r>
              <a:rPr lang="en-US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</a:t>
            </a:r>
            <a:r>
              <a:rPr lang="en-US" dirty="0" smtClean="0"/>
              <a:t>participate</a:t>
            </a:r>
            <a:r>
              <a:rPr lang="cs-CZ" dirty="0"/>
              <a:t>d</a:t>
            </a:r>
            <a:r>
              <a:rPr lang="en-US" dirty="0" smtClean="0"/>
              <a:t> </a:t>
            </a:r>
            <a:r>
              <a:rPr lang="en-US" dirty="0"/>
              <a:t>in the cruise. The beautiful Turku archipelago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inspirational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en-US" dirty="0" smtClean="0"/>
              <a:t> </a:t>
            </a:r>
            <a:r>
              <a:rPr lang="en-US" dirty="0"/>
              <a:t>further work and new ideas.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1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Let´s</a:t>
            </a:r>
            <a:r>
              <a:rPr lang="cs-CZ" dirty="0" smtClean="0"/>
              <a:t> talk </a:t>
            </a:r>
            <a:r>
              <a:rPr lang="cs-CZ" dirty="0" err="1" smtClean="0"/>
              <a:t>about</a:t>
            </a:r>
            <a:r>
              <a:rPr lang="cs-CZ" dirty="0" smtClean="0"/>
              <a:t> e</a:t>
            </a:r>
            <a:r>
              <a:rPr lang="en-US" dirty="0" err="1" smtClean="0"/>
              <a:t>xchang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en-US" dirty="0"/>
              <a:t>studies </a:t>
            </a:r>
            <a:r>
              <a:rPr lang="cs-CZ" dirty="0" smtClean="0"/>
              <a:t>and </a:t>
            </a:r>
            <a:r>
              <a:rPr lang="en-US" dirty="0" smtClean="0"/>
              <a:t>practical </a:t>
            </a:r>
            <a:r>
              <a:rPr lang="en-US" dirty="0"/>
              <a:t>training </a:t>
            </a:r>
            <a:r>
              <a:rPr lang="en-US" dirty="0" smtClean="0"/>
              <a:t>at </a:t>
            </a:r>
            <a:r>
              <a:rPr lang="en-US" dirty="0"/>
              <a:t>Turku University of Applied </a:t>
            </a:r>
            <a:r>
              <a:rPr lang="en-US" dirty="0" smtClean="0"/>
              <a:t>Sciences</a:t>
            </a:r>
            <a:r>
              <a:rPr lang="cs-CZ" dirty="0"/>
              <a:t>.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/>
          <a:lstStyle/>
          <a:p>
            <a:r>
              <a:rPr lang="en-US" dirty="0"/>
              <a:t>University of Applied </a:t>
            </a:r>
            <a:r>
              <a:rPr lang="en-US" dirty="0" smtClean="0"/>
              <a:t>Sciences</a:t>
            </a:r>
            <a:r>
              <a:rPr lang="cs-CZ" dirty="0" smtClean="0"/>
              <a:t> in Turku </a:t>
            </a:r>
            <a:r>
              <a:rPr lang="en-US" dirty="0" smtClean="0"/>
              <a:t>is </a:t>
            </a:r>
            <a:r>
              <a:rPr lang="en-US" dirty="0"/>
              <a:t>one the leading universities of applied sciences in Finland, and home to over 9,500 Finnish and international students. </a:t>
            </a:r>
            <a:endParaRPr lang="cs-CZ" dirty="0" smtClean="0"/>
          </a:p>
          <a:p>
            <a:r>
              <a:rPr lang="en-US" dirty="0"/>
              <a:t>Exchange studies are professionally oriented, and include a lot of project and group </a:t>
            </a:r>
            <a:r>
              <a:rPr lang="en-US" dirty="0" smtClean="0"/>
              <a:t>work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Y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/>
              <a:t>can choose from a wide selection of courses taught in English. </a:t>
            </a:r>
            <a:endParaRPr lang="cs-CZ" dirty="0" smtClean="0"/>
          </a:p>
          <a:p>
            <a:r>
              <a:rPr lang="en-US" dirty="0" smtClean="0"/>
              <a:t>You have </a:t>
            </a:r>
            <a:r>
              <a:rPr lang="en-US" dirty="0"/>
              <a:t>a Finnish student tutor to assist you during your exchange studies. 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student tutor will meet you on arrival, help you to take care of the practicalities at the beginning of your stay and introduce you to </a:t>
            </a:r>
            <a:r>
              <a:rPr lang="en-US" dirty="0" smtClean="0"/>
              <a:t>TUAS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45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b="1" dirty="0" err="1" smtClean="0"/>
              <a:t>Arrival</a:t>
            </a:r>
            <a:r>
              <a:rPr lang="cs-CZ" b="1" dirty="0" smtClean="0"/>
              <a:t> to Turku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r>
              <a:rPr lang="en-US" dirty="0" smtClean="0"/>
              <a:t>From </a:t>
            </a:r>
            <a:r>
              <a:rPr lang="en-US" dirty="0"/>
              <a:t>Turku airport there are regular buses (€ 3,00) to the city center. There are also taxis waiting outside the terminal (airport - city </a:t>
            </a:r>
            <a:r>
              <a:rPr lang="en-US" dirty="0" err="1"/>
              <a:t>centre</a:t>
            </a:r>
            <a:r>
              <a:rPr lang="en-US" dirty="0"/>
              <a:t> € 20–25). If the flight is on time, you shouldn’t have any problems getting to the city </a:t>
            </a:r>
            <a:r>
              <a:rPr lang="en-US" dirty="0" err="1"/>
              <a:t>centre</a:t>
            </a:r>
            <a:r>
              <a:rPr lang="en-US" dirty="0"/>
              <a:t> (by bus or taxi) rather quickly, as Turku is not a very big city. </a:t>
            </a:r>
          </a:p>
          <a:p>
            <a:r>
              <a:rPr lang="en-US" dirty="0" smtClean="0"/>
              <a:t>If </a:t>
            </a:r>
            <a:r>
              <a:rPr lang="en-US" dirty="0"/>
              <a:t>your flight arrives in Helsinki-Vantaa Airport, there are also frequent bus connections going every hour to Turku from Helsinki-Vantaa airport. The long-distance bus from the international terminal leaves from Platform 14, just in front of the terminal. </a:t>
            </a:r>
          </a:p>
          <a:p>
            <a:r>
              <a:rPr lang="en-US" dirty="0" smtClean="0"/>
              <a:t>Timetables </a:t>
            </a:r>
            <a:r>
              <a:rPr lang="en-US" dirty="0"/>
              <a:t>can be found </a:t>
            </a:r>
            <a:r>
              <a:rPr lang="cs-CZ" dirty="0" err="1" smtClean="0"/>
              <a:t>easily</a:t>
            </a:r>
            <a:r>
              <a:rPr lang="cs-CZ" dirty="0"/>
              <a:t> </a:t>
            </a:r>
            <a:r>
              <a:rPr lang="en-US" dirty="0" smtClean="0"/>
              <a:t>(Place </a:t>
            </a:r>
            <a:r>
              <a:rPr lang="en-US" dirty="0"/>
              <a:t>of departure: Helsinki-Vantaa International Terminal, Destination: Turku).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1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Instructions for finding the </a:t>
            </a:r>
            <a:r>
              <a:rPr lang="en-US" sz="3600" b="1" dirty="0" err="1" smtClean="0"/>
              <a:t>Ruiskatu</a:t>
            </a:r>
            <a:r>
              <a:rPr lang="en-US" sz="3600" b="1" dirty="0" smtClean="0"/>
              <a:t> campus: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en-US" dirty="0" smtClean="0"/>
              <a:t>You </a:t>
            </a:r>
            <a:r>
              <a:rPr lang="en-US" dirty="0"/>
              <a:t>can check the local bus timetables and maps at www.reittiopas.turku.fi </a:t>
            </a:r>
          </a:p>
          <a:p>
            <a:r>
              <a:rPr lang="en-US" dirty="0" smtClean="0"/>
              <a:t>From </a:t>
            </a:r>
            <a:r>
              <a:rPr lang="en-US" dirty="0"/>
              <a:t>the market place the buses no. 18 (towards </a:t>
            </a:r>
            <a:r>
              <a:rPr lang="en-US" dirty="0" err="1"/>
              <a:t>Harittu</a:t>
            </a:r>
            <a:r>
              <a:rPr lang="en-US" dirty="0"/>
              <a:t>) and 61 (towards </a:t>
            </a:r>
            <a:r>
              <a:rPr lang="en-US" dirty="0" err="1"/>
              <a:t>Ilpoinen</a:t>
            </a:r>
            <a:r>
              <a:rPr lang="en-US" dirty="0"/>
              <a:t>) (click the links to see the maps) </a:t>
            </a:r>
          </a:p>
          <a:p>
            <a:r>
              <a:rPr lang="en-US" dirty="0" smtClean="0"/>
              <a:t>The </a:t>
            </a:r>
            <a:r>
              <a:rPr lang="en-US" dirty="0"/>
              <a:t>bus ride costs 3,00€ (right to transfer within two hours) </a:t>
            </a:r>
          </a:p>
          <a:p>
            <a:r>
              <a:rPr lang="en-US" dirty="0" smtClean="0"/>
              <a:t>24 </a:t>
            </a:r>
            <a:r>
              <a:rPr lang="en-US" dirty="0"/>
              <a:t>h travel ticket 6,50€ (can be bought at the bus), </a:t>
            </a:r>
          </a:p>
          <a:p>
            <a:r>
              <a:rPr lang="en-US" dirty="0"/>
              <a:t>check other options (Tourist Card that is valid for 1-7 days) from here. </a:t>
            </a:r>
          </a:p>
          <a:p>
            <a:r>
              <a:rPr lang="en-US" dirty="0" smtClean="0"/>
              <a:t>The </a:t>
            </a:r>
            <a:r>
              <a:rPr lang="en-US" dirty="0"/>
              <a:t>Tourist card can be bought: </a:t>
            </a:r>
          </a:p>
          <a:p>
            <a:r>
              <a:rPr lang="en-US" dirty="0" smtClean="0"/>
              <a:t>at </a:t>
            </a:r>
            <a:r>
              <a:rPr lang="en-US" dirty="0"/>
              <a:t>the Local Traffic Service Office (</a:t>
            </a:r>
            <a:r>
              <a:rPr lang="en-US" dirty="0" err="1"/>
              <a:t>Aurakatu</a:t>
            </a:r>
            <a:r>
              <a:rPr lang="en-US" dirty="0"/>
              <a:t> 5, Mon–Fri 08:00–18:00, Sat 09:00–14:00) </a:t>
            </a:r>
          </a:p>
          <a:p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/>
              <a:t>the</a:t>
            </a:r>
            <a:r>
              <a:rPr lang="cs-CZ" dirty="0"/>
              <a:t> department </a:t>
            </a:r>
            <a:r>
              <a:rPr lang="cs-CZ" dirty="0" err="1"/>
              <a:t>stores</a:t>
            </a:r>
            <a:r>
              <a:rPr lang="cs-CZ" dirty="0"/>
              <a:t> </a:t>
            </a:r>
            <a:r>
              <a:rPr lang="cs-CZ" dirty="0" err="1"/>
              <a:t>Stockmann</a:t>
            </a:r>
            <a:r>
              <a:rPr lang="cs-CZ" dirty="0"/>
              <a:t> (</a:t>
            </a:r>
            <a:r>
              <a:rPr lang="cs-CZ" dirty="0" err="1"/>
              <a:t>Yliopistonkatu</a:t>
            </a:r>
            <a:r>
              <a:rPr lang="cs-CZ" dirty="0"/>
              <a:t> 22, Mon–</a:t>
            </a:r>
            <a:r>
              <a:rPr lang="cs-CZ" dirty="0" err="1"/>
              <a:t>Fri</a:t>
            </a:r>
            <a:r>
              <a:rPr lang="cs-CZ" dirty="0"/>
              <a:t> 09:00–21:00, </a:t>
            </a:r>
            <a:r>
              <a:rPr lang="cs-CZ" dirty="0" err="1"/>
              <a:t>Sat</a:t>
            </a:r>
            <a:r>
              <a:rPr lang="cs-CZ" dirty="0"/>
              <a:t> 09:00–18:00, Sun 12:00–18:00) and </a:t>
            </a:r>
            <a:r>
              <a:rPr lang="cs-CZ" dirty="0" err="1"/>
              <a:t>Sokos</a:t>
            </a:r>
            <a:r>
              <a:rPr lang="cs-CZ" dirty="0"/>
              <a:t> </a:t>
            </a:r>
            <a:r>
              <a:rPr lang="cs-CZ" dirty="0" err="1"/>
              <a:t>Wiklund</a:t>
            </a:r>
            <a:r>
              <a:rPr lang="cs-CZ" dirty="0"/>
              <a:t> (</a:t>
            </a:r>
            <a:r>
              <a:rPr lang="cs-CZ" dirty="0" err="1"/>
              <a:t>Eerikinkatu</a:t>
            </a:r>
            <a:r>
              <a:rPr lang="cs-CZ" dirty="0"/>
              <a:t> 11, Mon–</a:t>
            </a:r>
            <a:r>
              <a:rPr lang="cs-CZ" dirty="0" err="1"/>
              <a:t>Fri</a:t>
            </a:r>
            <a:r>
              <a:rPr lang="cs-CZ" dirty="0"/>
              <a:t> 08:00–21:00, </a:t>
            </a:r>
            <a:r>
              <a:rPr lang="cs-CZ" dirty="0" err="1"/>
              <a:t>Sat</a:t>
            </a:r>
            <a:r>
              <a:rPr lang="cs-CZ" dirty="0"/>
              <a:t> 09:00–18:00, Sun 12:00–18:00) </a:t>
            </a:r>
          </a:p>
          <a:p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/>
              <a:t>Turku </a:t>
            </a:r>
            <a:r>
              <a:rPr lang="cs-CZ" dirty="0" err="1"/>
              <a:t>Touring</a:t>
            </a:r>
            <a:r>
              <a:rPr lang="cs-CZ" dirty="0"/>
              <a:t> </a:t>
            </a:r>
            <a:r>
              <a:rPr lang="cs-CZ" dirty="0" err="1"/>
              <a:t>tourist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(</a:t>
            </a:r>
            <a:r>
              <a:rPr lang="cs-CZ" dirty="0" err="1"/>
              <a:t>Aurakatu</a:t>
            </a:r>
            <a:r>
              <a:rPr lang="cs-CZ" dirty="0"/>
              <a:t> 4, Mon-</a:t>
            </a:r>
            <a:r>
              <a:rPr lang="cs-CZ" dirty="0" err="1"/>
              <a:t>Fri</a:t>
            </a:r>
            <a:r>
              <a:rPr lang="cs-CZ" dirty="0"/>
              <a:t> 08.30–18.00, </a:t>
            </a:r>
            <a:r>
              <a:rPr lang="cs-CZ" dirty="0" err="1"/>
              <a:t>Sat</a:t>
            </a:r>
            <a:r>
              <a:rPr lang="cs-CZ" dirty="0"/>
              <a:t>-Sun 10.00–15.00 Mon – </a:t>
            </a:r>
            <a:r>
              <a:rPr lang="cs-CZ" dirty="0" err="1"/>
              <a:t>Fri</a:t>
            </a:r>
            <a:r>
              <a:rPr lang="cs-CZ" dirty="0"/>
              <a:t> 10:00–15:00). </a:t>
            </a:r>
          </a:p>
          <a:p>
            <a:r>
              <a:rPr lang="en-US" dirty="0"/>
              <a:t>o The card can’t be bought at the buses.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5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dirty="0" smtClean="0"/>
              <a:t>Visit </a:t>
            </a:r>
            <a:r>
              <a:rPr lang="cs-CZ" dirty="0" err="1" smtClean="0"/>
              <a:t>Finland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http://www.visitfinland.com/</a:t>
            </a:r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2" y="1556792"/>
            <a:ext cx="4974555" cy="24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4724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558">
            <a:off x="5687029" y="1775060"/>
            <a:ext cx="3024336" cy="20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1" y="3789040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930">
            <a:off x="1771650" y="3972123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Contact</a:t>
            </a:r>
            <a:r>
              <a:rPr lang="cs-CZ" dirty="0" smtClean="0"/>
              <a:t> person </a:t>
            </a:r>
            <a:r>
              <a:rPr lang="cs-CZ" dirty="0" err="1" smtClean="0"/>
              <a:t>at</a:t>
            </a:r>
            <a:r>
              <a:rPr lang="cs-CZ" dirty="0" smtClean="0"/>
              <a:t> TUAS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en-US" dirty="0"/>
              <a:t> For more information about the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contact</a:t>
            </a:r>
            <a:r>
              <a:rPr lang="en-US" dirty="0" smtClean="0"/>
              <a:t>: </a:t>
            </a:r>
            <a:endParaRPr lang="en-US" dirty="0"/>
          </a:p>
          <a:p>
            <a:r>
              <a:rPr lang="cs-CZ" dirty="0"/>
              <a:t>Hanna Peussa, International Relations </a:t>
            </a:r>
            <a:r>
              <a:rPr lang="cs-CZ" dirty="0" err="1"/>
              <a:t>Coordinator</a:t>
            </a:r>
            <a:r>
              <a:rPr lang="cs-CZ" dirty="0"/>
              <a:t>: tel. + 358 40 3550 </a:t>
            </a:r>
            <a:r>
              <a:rPr lang="cs-CZ" dirty="0" smtClean="0"/>
              <a:t>421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02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That´s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end </a:t>
            </a:r>
            <a:r>
              <a:rPr lang="cs-CZ" dirty="0" smtClean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1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err="1" smtClean="0"/>
              <a:t>Thank</a:t>
            </a:r>
            <a:r>
              <a:rPr lang="cs-CZ" sz="4400" dirty="0" smtClean="0"/>
              <a:t> </a:t>
            </a:r>
            <a:r>
              <a:rPr lang="cs-CZ" sz="4400" dirty="0" err="1" smtClean="0"/>
              <a:t>you</a:t>
            </a:r>
            <a:r>
              <a:rPr lang="cs-CZ" sz="4400" dirty="0" smtClean="0"/>
              <a:t> </a:t>
            </a:r>
            <a:r>
              <a:rPr lang="cs-CZ" sz="4400" dirty="0" err="1" smtClean="0"/>
              <a:t>for</a:t>
            </a:r>
            <a:r>
              <a:rPr lang="cs-CZ" sz="4400" dirty="0" smtClean="0"/>
              <a:t> </a:t>
            </a:r>
            <a:r>
              <a:rPr lang="cs-CZ" sz="4400" dirty="0" err="1" smtClean="0"/>
              <a:t>your</a:t>
            </a:r>
            <a:r>
              <a:rPr lang="cs-CZ" sz="4400" dirty="0" smtClean="0"/>
              <a:t> </a:t>
            </a:r>
            <a:r>
              <a:rPr lang="cs-CZ" sz="4400" dirty="0" err="1" smtClean="0"/>
              <a:t>attention</a:t>
            </a:r>
            <a:r>
              <a:rPr lang="cs-CZ" sz="4400" dirty="0" smtClean="0"/>
              <a:t>!</a:t>
            </a:r>
            <a:endParaRPr lang="cs-CZ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16286"/>
            <a:ext cx="4320480" cy="42938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0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Turku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8445"/>
            <a:ext cx="7779269" cy="516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57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city </a:t>
            </a:r>
            <a:r>
              <a:rPr lang="cs-CZ" dirty="0" err="1"/>
              <a:t>of</a:t>
            </a:r>
            <a:r>
              <a:rPr lang="cs-CZ" dirty="0"/>
              <a:t> Turku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5" y="1600200"/>
            <a:ext cx="82071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7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city </a:t>
            </a:r>
            <a:r>
              <a:rPr lang="cs-CZ" dirty="0" err="1"/>
              <a:t>of</a:t>
            </a:r>
            <a:r>
              <a:rPr lang="cs-CZ" dirty="0"/>
              <a:t> Turku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57093"/>
            <a:ext cx="6984776" cy="46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5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Baltic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and </a:t>
            </a:r>
            <a:r>
              <a:rPr lang="cs-CZ" dirty="0" err="1" smtClean="0"/>
              <a:t>islands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Turku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30842"/>
            <a:ext cx="6336704" cy="500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6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Turku </a:t>
            </a:r>
            <a:r>
              <a:rPr lang="cs-CZ" dirty="0" err="1" smtClean="0"/>
              <a:t>castle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54787"/>
            <a:ext cx="6408712" cy="42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8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in </a:t>
            </a:r>
            <a:r>
              <a:rPr lang="en-US" dirty="0" smtClean="0"/>
              <a:t>Turku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Turku, a city of 180,000 inhabitants, is a lively town with an international atmosphere. Whether you are interested in culture or sports, strolling in the city or wandering in nature, you can find it all in Turku</a:t>
            </a:r>
            <a:r>
              <a:rPr lang="en-US" dirty="0" smtClean="0"/>
              <a:t>.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Although one of the biggest </a:t>
            </a:r>
            <a:r>
              <a:rPr lang="en-US" dirty="0" smtClean="0"/>
              <a:t>cities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 Finland, Turku is still small enough </a:t>
            </a:r>
            <a:r>
              <a:rPr lang="en-US" dirty="0" smtClean="0"/>
              <a:t>that </a:t>
            </a:r>
            <a:r>
              <a:rPr lang="en-US" dirty="0"/>
              <a:t>you 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can </a:t>
            </a:r>
            <a:r>
              <a:rPr lang="en-US" dirty="0"/>
              <a:t>go almost everywhere by foot or bike. </a:t>
            </a:r>
            <a:endParaRPr lang="cs-CZ" dirty="0" smtClean="0"/>
          </a:p>
          <a:p>
            <a:endParaRPr lang="cs-CZ" dirty="0"/>
          </a:p>
          <a:p>
            <a:r>
              <a:rPr lang="en-US" dirty="0" smtClean="0"/>
              <a:t>As </a:t>
            </a:r>
            <a:r>
              <a:rPr lang="en-US" dirty="0"/>
              <a:t>home to nearly 40,000 students, Turku provides endless possibilities for studying and leisure time. In a student city you are never alone!</a:t>
            </a:r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227344"/>
            <a:ext cx="2952329" cy="146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190328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0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Finnish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people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/>
          <a:lstStyle/>
          <a:p>
            <a:r>
              <a:rPr lang="en-US" dirty="0"/>
              <a:t>Finnish people in general </a:t>
            </a:r>
            <a:r>
              <a:rPr lang="en-US" dirty="0" smtClean="0"/>
              <a:t>are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down-to-earth, friendly and easy to get along with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They </a:t>
            </a:r>
            <a:r>
              <a:rPr lang="en-US" dirty="0"/>
              <a:t>appreciate the basic values of life; honesty, modesty and friendship have traditionally been highly appreciated.</a:t>
            </a:r>
          </a:p>
          <a:p>
            <a:r>
              <a:rPr lang="en-US" dirty="0"/>
              <a:t>Many Finns enjoy an active lifestyle; nature and environment are important to them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Ninety per cent of Finns speak Finnish as their mother tongue. There is also a Swedish-speaking minority in Finland, and Swedish is the country’s other official language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Most </a:t>
            </a:r>
            <a:r>
              <a:rPr lang="en-US" dirty="0"/>
              <a:t>Finns speak English quite well so you </a:t>
            </a:r>
            <a:r>
              <a:rPr lang="en-US" dirty="0" smtClean="0"/>
              <a:t>should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get by in shops, banks, etc., speaking English.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7168"/>
            <a:ext cx="2772916" cy="183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2520280" cy="16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93750"/>
            <a:ext cx="1944977" cy="145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1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dirty="0"/>
              <a:t>University of Applied Sciences</a:t>
            </a:r>
            <a:r>
              <a:rPr lang="cs-CZ" dirty="0"/>
              <a:t> in </a:t>
            </a:r>
            <a:r>
              <a:rPr lang="cs-CZ" dirty="0" smtClean="0"/>
              <a:t>Turku and </a:t>
            </a:r>
            <a:r>
              <a:rPr lang="cs-CZ" dirty="0" err="1" smtClean="0"/>
              <a:t>exchange</a:t>
            </a:r>
            <a:r>
              <a:rPr lang="cs-CZ" dirty="0" smtClean="0"/>
              <a:t> </a:t>
            </a:r>
            <a:r>
              <a:rPr lang="cs-CZ" dirty="0" smtClean="0"/>
              <a:t>period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496944" cy="4525963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University </a:t>
            </a:r>
            <a:r>
              <a:rPr lang="en-US" dirty="0"/>
              <a:t>of Applied Sciences</a:t>
            </a:r>
            <a:r>
              <a:rPr lang="cs-CZ" dirty="0"/>
              <a:t> in </a:t>
            </a:r>
            <a:r>
              <a:rPr lang="cs-CZ" dirty="0" smtClean="0"/>
              <a:t>Turku </a:t>
            </a:r>
            <a:r>
              <a:rPr lang="en-US" dirty="0"/>
              <a:t>is one the leading universities of applied sciences in Finland, and home to over 9,500 Finnish and international students. 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en-US" b="1" dirty="0"/>
              <a:t>An exchange period is not just about studying, but also about making friends and exploring different cultures. </a:t>
            </a: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r>
              <a:rPr lang="en-US" dirty="0" smtClean="0"/>
              <a:t>There </a:t>
            </a:r>
            <a:r>
              <a:rPr lang="en-US" dirty="0"/>
              <a:t>is always a lot going on for students both in Turku and </a:t>
            </a:r>
            <a:r>
              <a:rPr lang="en-US" dirty="0" err="1"/>
              <a:t>Salo</a:t>
            </a:r>
            <a:r>
              <a:rPr lang="en-US" dirty="0"/>
              <a:t>. You can join the ESN-IAC events aimed at exchange students or take part in the activities organized by the Student union TUO.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307543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49" y="836712"/>
            <a:ext cx="3240360" cy="196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1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ošky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106</TotalTime>
  <Words>869</Words>
  <Application>Microsoft Office PowerPoint</Application>
  <PresentationFormat>Předvádění na obrazovce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Došky</vt:lpstr>
      <vt:lpstr>International activities in Finland 2015</vt:lpstr>
      <vt:lpstr>The city of Turku</vt:lpstr>
      <vt:lpstr>The city of Turku</vt:lpstr>
      <vt:lpstr>The city of Turku</vt:lpstr>
      <vt:lpstr>Baltic see and islands around Turku</vt:lpstr>
      <vt:lpstr>Turku castle</vt:lpstr>
      <vt:lpstr>Living in Turku</vt:lpstr>
      <vt:lpstr>Finnish people</vt:lpstr>
      <vt:lpstr>University of Applied Sciences in Turku and exchange period</vt:lpstr>
      <vt:lpstr>Student Union TUO</vt:lpstr>
      <vt:lpstr>International week on the Ruiskatu campus in Turku</vt:lpstr>
      <vt:lpstr>Let´s talk about exchange studies and practical training at Turku University of Applied Sciences. </vt:lpstr>
      <vt:lpstr> Arrival to Turku  </vt:lpstr>
      <vt:lpstr>Instructions for finding the Ruiskatu campus:  </vt:lpstr>
      <vt:lpstr>Visit Finland</vt:lpstr>
      <vt:lpstr>Contact person at TUAS</vt:lpstr>
      <vt:lpstr>That´s the end  </vt:lpstr>
    </vt:vector>
  </TitlesOfParts>
  <Company>Univerzita Pardubice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activities in Finland 2015</dc:title>
  <dc:creator>spravce</dc:creator>
  <cp:lastModifiedBy>spravce</cp:lastModifiedBy>
  <cp:revision>13</cp:revision>
  <dcterms:created xsi:type="dcterms:W3CDTF">2015-11-18T16:34:52Z</dcterms:created>
  <dcterms:modified xsi:type="dcterms:W3CDTF">2015-11-23T13:09:04Z</dcterms:modified>
</cp:coreProperties>
</file>